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4" r:id="rId4"/>
    <p:sldId id="265" r:id="rId5"/>
    <p:sldId id="262" r:id="rId6"/>
    <p:sldId id="263" r:id="rId7"/>
    <p:sldId id="266" r:id="rId8"/>
    <p:sldId id="267" r:id="rId9"/>
    <p:sldId id="268" r:id="rId10"/>
    <p:sldId id="271" r:id="rId11"/>
    <p:sldId id="269" r:id="rId12"/>
    <p:sldId id="270" r:id="rId13"/>
    <p:sldId id="272" r:id="rId14"/>
    <p:sldId id="274" r:id="rId15"/>
    <p:sldId id="273" r:id="rId16"/>
    <p:sldId id="275" r:id="rId17"/>
    <p:sldId id="276" r:id="rId18"/>
    <p:sldId id="258" r:id="rId19"/>
    <p:sldId id="257" r:id="rId20"/>
    <p:sldId id="260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2443-03BC-4267-98C6-9E466AC4D531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BF65A-8E4D-4BB4-B654-4C2E3BD8B8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2443-03BC-4267-98C6-9E466AC4D531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BF65A-8E4D-4BB4-B654-4C2E3BD8B8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2443-03BC-4267-98C6-9E466AC4D531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BF65A-8E4D-4BB4-B654-4C2E3BD8B8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2443-03BC-4267-98C6-9E466AC4D531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BF65A-8E4D-4BB4-B654-4C2E3BD8B8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2443-03BC-4267-98C6-9E466AC4D531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BF65A-8E4D-4BB4-B654-4C2E3BD8B8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2443-03BC-4267-98C6-9E466AC4D531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BF65A-8E4D-4BB4-B654-4C2E3BD8B8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2443-03BC-4267-98C6-9E466AC4D531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BF65A-8E4D-4BB4-B654-4C2E3BD8B8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2443-03BC-4267-98C6-9E466AC4D531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BF65A-8E4D-4BB4-B654-4C2E3BD8B8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2443-03BC-4267-98C6-9E466AC4D531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BF65A-8E4D-4BB4-B654-4C2E3BD8B8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2443-03BC-4267-98C6-9E466AC4D531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BF65A-8E4D-4BB4-B654-4C2E3BD8B8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2443-03BC-4267-98C6-9E466AC4D531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04BF65A-8E4D-4BB4-B654-4C2E3BD8B8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FA2443-03BC-4267-98C6-9E466AC4D531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4BF65A-8E4D-4BB4-B654-4C2E3BD8B8A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Running Lean </a:t>
            </a:r>
            <a:b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Keeping it Green</a:t>
            </a:r>
            <a:endParaRPr 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Gary Malick</a:t>
            </a:r>
          </a:p>
          <a:p>
            <a:pPr algn="ctr"/>
            <a:r>
              <a:rPr lang="en-US" dirty="0" smtClean="0"/>
              <a:t>Western Washington University</a:t>
            </a:r>
          </a:p>
          <a:p>
            <a:pPr algn="ctr"/>
            <a:r>
              <a:rPr lang="en-US" dirty="0" smtClean="0"/>
              <a:t>Bellingham WA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704088"/>
            <a:ext cx="8305800" cy="114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Prime parking spot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When it is raining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129631"/>
            <a:ext cx="5334000" cy="40005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337" y="1285875"/>
            <a:ext cx="3743325" cy="42862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Treasure Hunt …..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150" y="1935163"/>
            <a:ext cx="4407700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Treasure chest…..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488" y="1935163"/>
            <a:ext cx="657502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67" y="1935163"/>
            <a:ext cx="5844465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convert to this!!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738" y="2115730"/>
            <a:ext cx="5612524" cy="402830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Latest Claims …..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Features:</a:t>
            </a:r>
            <a:br>
              <a:rPr lang="en-US" b="1" dirty="0" smtClean="0"/>
            </a:br>
            <a:r>
              <a:rPr lang="en-US" b="1" dirty="0" smtClean="0"/>
              <a:t>No memory effect</a:t>
            </a:r>
            <a:br>
              <a:rPr lang="en-US" b="1" dirty="0" smtClean="0"/>
            </a:br>
            <a:r>
              <a:rPr lang="en-US" b="1" dirty="0" smtClean="0"/>
              <a:t>Reliable service life</a:t>
            </a:r>
            <a:br>
              <a:rPr lang="en-US" b="1" dirty="0" smtClean="0"/>
            </a:br>
            <a:r>
              <a:rPr lang="en-US" b="1" dirty="0" smtClean="0"/>
              <a:t>Long-Lasting Performance</a:t>
            </a:r>
            <a:br>
              <a:rPr lang="en-US" b="1" dirty="0" smtClean="0"/>
            </a:br>
            <a:r>
              <a:rPr lang="en-US" b="1" dirty="0" smtClean="0"/>
              <a:t>Recharges up to 1000 Cycles</a:t>
            </a:r>
            <a:br>
              <a:rPr lang="en-US" b="1" dirty="0" smtClean="0"/>
            </a:br>
            <a:r>
              <a:rPr lang="en-US" b="1" dirty="0" smtClean="0"/>
              <a:t>Saves you hundreds of dollars </a:t>
            </a:r>
            <a:endParaRPr lang="en-US" dirty="0" smtClean="0"/>
          </a:p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Note: These Batteries come pre-charged, and can maintain 85% of their charge even after a year in storage or standby.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Chargers.. Get what you pay for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0" y="2334948"/>
            <a:ext cx="5730240" cy="3589867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Specs to look for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Features: </a:t>
            </a:r>
            <a:br>
              <a:rPr lang="en-US" b="1" dirty="0" smtClean="0"/>
            </a:br>
            <a:r>
              <a:rPr lang="en-US" b="1" dirty="0" smtClean="0"/>
              <a:t>Charges 1 - 8 pieces of size AAA and AA Battery</a:t>
            </a:r>
            <a:br>
              <a:rPr lang="en-US" b="1" dirty="0" smtClean="0"/>
            </a:br>
            <a:r>
              <a:rPr lang="en-US" b="1" dirty="0" smtClean="0"/>
              <a:t>LCD Display - 8 Respective LCD Indicators Showing Charging Status</a:t>
            </a:r>
            <a:br>
              <a:rPr lang="en-US" b="1" dirty="0" smtClean="0"/>
            </a:br>
            <a:r>
              <a:rPr lang="en-US" b="1" dirty="0" smtClean="0"/>
              <a:t>Short Circuit Protection</a:t>
            </a:r>
            <a:br>
              <a:rPr lang="en-US" b="1" dirty="0" smtClean="0"/>
            </a:br>
            <a:r>
              <a:rPr lang="en-US" b="1" dirty="0" smtClean="0"/>
              <a:t>Discharge Function allows you to refresh batteries before charging</a:t>
            </a:r>
            <a:br>
              <a:rPr lang="en-US" b="1" dirty="0" smtClean="0"/>
            </a:br>
            <a:r>
              <a:rPr lang="en-US" b="1" dirty="0" smtClean="0"/>
              <a:t>Identifies Defective Cells </a:t>
            </a:r>
            <a:br>
              <a:rPr lang="en-US" b="1" dirty="0" smtClean="0"/>
            </a:br>
            <a:r>
              <a:rPr lang="en-US" b="1" dirty="0" smtClean="0"/>
              <a:t>Intelligent microprocessor controlled. </a:t>
            </a:r>
            <a:br>
              <a:rPr lang="en-US" b="1" dirty="0" smtClean="0"/>
            </a:br>
            <a:r>
              <a:rPr lang="en-US" b="1" dirty="0" smtClean="0"/>
              <a:t>Negative delta V (- delta V) cut-off function.</a:t>
            </a:r>
            <a:br>
              <a:rPr lang="en-US" b="1" dirty="0" smtClean="0"/>
            </a:br>
            <a:r>
              <a:rPr lang="en-US" b="1" dirty="0" smtClean="0"/>
              <a:t>Reverse Polarity Protection </a:t>
            </a:r>
            <a:br>
              <a:rPr lang="en-US" b="1" dirty="0" smtClean="0"/>
            </a:br>
            <a:r>
              <a:rPr lang="en-US" b="1" dirty="0" smtClean="0"/>
              <a:t>Safety Timer - Prevents Batteries from Over Charging</a:t>
            </a:r>
            <a:br>
              <a:rPr lang="en-US" b="1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</a:t>
            </a:r>
            <a:r>
              <a:rPr lang="en-US" dirty="0" err="1" smtClean="0"/>
              <a:t>mics</a:t>
            </a:r>
            <a:r>
              <a:rPr lang="en-US" dirty="0" smtClean="0"/>
              <a:t>….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67" y="1935163"/>
            <a:ext cx="5844465" cy="4389437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 Volt battery Specs.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Alkaline (non </a:t>
            </a:r>
            <a:r>
              <a:rPr lang="en-US" dirty="0" err="1" smtClean="0"/>
              <a:t>rechargable</a:t>
            </a:r>
            <a:r>
              <a:rPr lang="en-US" dirty="0" smtClean="0"/>
              <a:t>)</a:t>
            </a:r>
          </a:p>
          <a:p>
            <a:r>
              <a:rPr lang="en-US" dirty="0" smtClean="0"/>
              <a:t>9.6 volts   980ma</a:t>
            </a:r>
          </a:p>
          <a:p>
            <a:endParaRPr lang="en-US" dirty="0" smtClean="0"/>
          </a:p>
          <a:p>
            <a:r>
              <a:rPr lang="en-US" dirty="0" smtClean="0"/>
              <a:t>NiCad- </a:t>
            </a:r>
            <a:r>
              <a:rPr lang="fr-FR" dirty="0" smtClean="0"/>
              <a:t>7.2 volts @ 150 ma maximum </a:t>
            </a:r>
            <a:endParaRPr lang="en-US" dirty="0" smtClean="0"/>
          </a:p>
          <a:p>
            <a:r>
              <a:rPr lang="en-US" dirty="0" smtClean="0"/>
              <a:t>Nimh- </a:t>
            </a:r>
            <a:r>
              <a:rPr lang="da-DK" dirty="0" smtClean="0"/>
              <a:t>8.4 volts @ 250 ma (larger size)</a:t>
            </a:r>
          </a:p>
          <a:p>
            <a:r>
              <a:rPr lang="da-DK" dirty="0" smtClean="0"/>
              <a:t>Lith ion - 9 volt @ 500 ma-600ma (claimed)</a:t>
            </a:r>
          </a:p>
          <a:p>
            <a:r>
              <a:rPr lang="da-DK" dirty="0" smtClean="0"/>
              <a:t>Lithium Polymer  -high 8s and 520ma</a:t>
            </a:r>
            <a:endParaRPr lang="en-US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Expect lower readings on Battery charge indicator..</a:t>
            </a:r>
          </a:p>
          <a:p>
            <a:r>
              <a:rPr lang="en-US" dirty="0" smtClean="0"/>
              <a:t>Use battery until end</a:t>
            </a:r>
          </a:p>
          <a:p>
            <a:r>
              <a:rPr lang="en-US" dirty="0" smtClean="0"/>
              <a:t>Don’t throw away </a:t>
            </a:r>
            <a:r>
              <a:rPr lang="en-US" dirty="0" err="1" smtClean="0"/>
              <a:t>rechargeables</a:t>
            </a:r>
            <a:r>
              <a:rPr lang="en-US" dirty="0" smtClean="0"/>
              <a:t> !!!!</a:t>
            </a:r>
          </a:p>
          <a:p>
            <a:r>
              <a:rPr lang="en-US" dirty="0" smtClean="0"/>
              <a:t>Don’t recharge Alkaline battery</a:t>
            </a:r>
          </a:p>
          <a:p>
            <a:r>
              <a:rPr lang="en-US" dirty="0" smtClean="0"/>
              <a:t>Signage!!!!!!! 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suppliers 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Megabatteries.com</a:t>
            </a:r>
          </a:p>
          <a:p>
            <a:r>
              <a:rPr lang="en-US" sz="4000" dirty="0" smtClean="0"/>
              <a:t>Ipowerus.com  </a:t>
            </a:r>
          </a:p>
          <a:p>
            <a:r>
              <a:rPr lang="en-US" sz="4000" dirty="0" smtClean="0"/>
              <a:t>Great learning site: http://batteryuniversity.com/learn/</a:t>
            </a:r>
            <a:endParaRPr lang="en-US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4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1024</TotalTime>
  <Words>135</Words>
  <Application>Microsoft Office PowerPoint</Application>
  <PresentationFormat>On-screen Show (4:3)</PresentationFormat>
  <Paragraphs>34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Flow</vt:lpstr>
      <vt:lpstr>Running Lean  Keeping it Green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Prime parking spot</vt:lpstr>
      <vt:lpstr>When it is raining</vt:lpstr>
      <vt:lpstr>PowerPoint Presentation</vt:lpstr>
      <vt:lpstr>Treasure Hunt …..</vt:lpstr>
      <vt:lpstr>Treasure chest….. </vt:lpstr>
      <vt:lpstr>How to convert to this!!</vt:lpstr>
      <vt:lpstr>PowerPoint Presentation</vt:lpstr>
      <vt:lpstr>PowerPoint Presentation</vt:lpstr>
      <vt:lpstr>PowerPoint Presentation</vt:lpstr>
      <vt:lpstr>PowerPoint Presentation</vt:lpstr>
      <vt:lpstr>Latest Claims …..</vt:lpstr>
      <vt:lpstr>Chargers.. Get what you pay for</vt:lpstr>
      <vt:lpstr>Specs to look for</vt:lpstr>
      <vt:lpstr>Wireless mics…. </vt:lpstr>
      <vt:lpstr>PowerPoint Presentation</vt:lpstr>
      <vt:lpstr>PowerPoint Presentation</vt:lpstr>
      <vt:lpstr>9 Volt battery Specs.</vt:lpstr>
      <vt:lpstr>PowerPoint Presentation</vt:lpstr>
      <vt:lpstr>PowerPoint Presentation</vt:lpstr>
      <vt:lpstr>PowerPoint Presentation</vt:lpstr>
      <vt:lpstr>PowerPoint Presentation</vt:lpstr>
      <vt:lpstr>User training</vt:lpstr>
      <vt:lpstr>Recommended suppliers </vt:lpstr>
    </vt:vector>
  </TitlesOfParts>
  <Company>wwu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Running Lean  Keeping it Green</dc:title>
  <dc:creator>gmalick</dc:creator>
  <cp:lastModifiedBy>Melany Budiman</cp:lastModifiedBy>
  <cp:revision>93</cp:revision>
  <dcterms:created xsi:type="dcterms:W3CDTF">2011-03-16T16:19:48Z</dcterms:created>
  <dcterms:modified xsi:type="dcterms:W3CDTF">2011-11-17T18:09:12Z</dcterms:modified>
</cp:coreProperties>
</file>