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8" r:id="rId2"/>
    <p:sldId id="27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C0D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2AFB-1E0E-1F4D-9ED2-F7DA5B7061FB}" type="datetimeFigureOut">
              <a:rPr lang="en-US" smtClean="0"/>
              <a:pPr/>
              <a:t>4/11/11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8CC2-C6AC-F243-8E32-612DE5740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whoactuallyrules/" TargetMode="Externa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ozilla_Foundation" TargetMode="Externa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ternet_Explorer" TargetMode="Externa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oogle_Chrome" TargetMode="Externa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3schools.com/browsers/browsers_stats.asp" TargetMode="External"/><Relationship Id="rId3" Type="http://schemas.openxmlformats.org/officeDocument/2006/relationships/hyperlink" Target="http://gs.statcounter.com/%23browser-ww-monthly-201003-201103" TargetMode="External"/><Relationship Id="rId5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enginewatch.com/3642049" TargetMode="Externa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s.statcounter.com/%23search_engine-ww-monthly-201003-201103-bar" TargetMode="Externa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techieask.com/2011/04/google-inc-falling-in-china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uardian.co.uk/technology/2011/mar/20/google-gmail" TargetMode="External"/><Relationship Id="rId3" Type="http://schemas.openxmlformats.org/officeDocument/2006/relationships/hyperlink" Target="http://www.guardian.co.uk/technology/2011/apr/01/google-faces-tax-investigation-china" TargetMode="External"/><Relationship Id="rId5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1996"/>
            <a:ext cx="7772400" cy="14700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sites.google.com/site/whoactuallyrules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313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While you are waiting for class to begin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Please go to this site and take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the Google Apps survey.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6038"/>
            <a:ext cx="7772400" cy="14700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Who are these guys?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did they come from?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long have they been around?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 they short-</a:t>
            </a:r>
            <a:r>
              <a:rPr lang="en-US" dirty="0" err="1" smtClean="0">
                <a:solidFill>
                  <a:srgbClr val="FF0000"/>
                </a:solidFill>
              </a:rPr>
              <a:t>cutted</a:t>
            </a:r>
            <a:r>
              <a:rPr lang="en-US" dirty="0" smtClean="0">
                <a:solidFill>
                  <a:srgbClr val="FF0000"/>
                </a:solidFill>
              </a:rPr>
              <a:t> to your desktop?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What’s your guess..1, 2 or 3?</a:t>
            </a:r>
          </a:p>
        </p:txBody>
      </p:sp>
      <p:pic>
        <p:nvPicPr>
          <p:cNvPr id="5" name="Picture 4" descr="TMlogo-2000x2000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704" y="251222"/>
            <a:ext cx="2466792" cy="246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6038"/>
            <a:ext cx="7772400" cy="14700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What about the face of evil?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did they fall from grace?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 do the Europeans hate them so much?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you deleted their shortcut?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What’s your guess..1, 2 or 3?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269" y="488486"/>
            <a:ext cx="2785881" cy="2019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6038"/>
            <a:ext cx="7772400" cy="14700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And now, the new kid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did they come from?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long have they been around?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 they short-</a:t>
            </a:r>
            <a:r>
              <a:rPr lang="en-US" dirty="0" err="1" smtClean="0">
                <a:solidFill>
                  <a:srgbClr val="FF0000"/>
                </a:solidFill>
              </a:rPr>
              <a:t>cutted</a:t>
            </a:r>
            <a:r>
              <a:rPr lang="en-US" dirty="0" smtClean="0">
                <a:solidFill>
                  <a:srgbClr val="FF0000"/>
                </a:solidFill>
              </a:rPr>
              <a:t> to your desktop?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What’s your guess..1, 2 or 3?</a:t>
            </a:r>
          </a:p>
        </p:txBody>
      </p:sp>
      <p:pic>
        <p:nvPicPr>
          <p:cNvPr id="6" name="Picture 5" descr="google-chrome-logo-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07" y="0"/>
            <a:ext cx="2701858" cy="270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drum roll, please!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Browser Stats March 2011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Stats from another source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  <p:pic>
        <p:nvPicPr>
          <p:cNvPr id="5" name="Picture 4" descr="google-chrome-logo-1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977" y="-241826"/>
            <a:ext cx="2893484" cy="289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603" y="3886200"/>
            <a:ext cx="8719445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Based on the data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What is the answer to the Question?</a:t>
            </a: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  <p:pic>
        <p:nvPicPr>
          <p:cNvPr id="5" name="Picture 4" descr="google-chrome-logo-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977" y="-241826"/>
            <a:ext cx="2893484" cy="289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Let’s count 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Search Engines</a:t>
            </a: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ng-google-yah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571500"/>
            <a:ext cx="73025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hlinkClick r:id="rId2"/>
              </a:rPr>
              <a:t>Is Bing a contender?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bing-google-yaho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013" y="317713"/>
            <a:ext cx="2803923" cy="219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hlinkClick r:id="rId2"/>
              </a:rPr>
              <a:t>And the Answer is..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bing-google-yaho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013" y="317713"/>
            <a:ext cx="2803923" cy="219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4541"/>
            <a:ext cx="7772400" cy="9417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Google slipping in China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291"/>
            <a:ext cx="6400800" cy="1752600"/>
          </a:xfrm>
        </p:spPr>
        <p:txBody>
          <a:bodyPr>
            <a:normAutofit fontScale="40000" lnSpcReduction="20000"/>
          </a:bodyPr>
          <a:lstStyle/>
          <a:p>
            <a:r>
              <a:rPr lang="en-US" sz="4800" dirty="0" smtClean="0">
                <a:solidFill>
                  <a:srgbClr val="FF0000"/>
                </a:solidFill>
                <a:hlinkClick r:id="rId2"/>
              </a:rPr>
              <a:t>The War with China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smtClean="0">
                <a:solidFill>
                  <a:srgbClr val="FF0000"/>
                </a:solidFill>
                <a:hlinkClick r:id="rId3"/>
              </a:rPr>
              <a:t>Ratcheting up the pressure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smtClean="0">
                <a:solidFill>
                  <a:srgbClr val="FF0000"/>
                </a:solidFill>
                <a:hlinkClick r:id="rId4"/>
              </a:rPr>
              <a:t>But then with 400M users do you hang in there anyway?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0113-google-china-censorship_full_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Who Actually Rules the World?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Well, in the Universe I inhabit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world is ruled by…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103ta104804_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017" y="-1870403"/>
            <a:ext cx="13092605" cy="8728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8373" y="1470025"/>
            <a:ext cx="4200448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accent2"/>
                </a:solidFill>
                <a:latin typeface="Edwardian Script ITC"/>
              </a:rPr>
              <a:t>Olivia</a:t>
            </a:r>
            <a:endParaRPr lang="en-US" sz="8800" dirty="0">
              <a:solidFill>
                <a:schemeClr val="accent2"/>
              </a:solidFill>
              <a:latin typeface="Edwardian Script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Pardon me,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Being a Grandpa is so consuming, but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Back on task..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If it’s a matter of numbers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Then it really depends on what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are counting.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Let’s count 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Internet Browsers</a:t>
            </a: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  <p:pic>
        <p:nvPicPr>
          <p:cNvPr id="5" name="Picture 4" descr="google-chrome-logo-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977" y="-241826"/>
            <a:ext cx="2893484" cy="289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the top three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Internet browsers in the world?</a:t>
            </a: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  <p:pic>
        <p:nvPicPr>
          <p:cNvPr id="5" name="Picture 4" descr="google-chrome-logo-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977" y="-241826"/>
            <a:ext cx="2893484" cy="289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088"/>
            <a:ext cx="7772400" cy="1470025"/>
          </a:xfrm>
        </p:spPr>
        <p:txBody>
          <a:bodyPr/>
          <a:lstStyle/>
          <a:p>
            <a:r>
              <a:rPr lang="en-US" dirty="0" smtClean="0"/>
              <a:t>Does Google Rule the World?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a trick question.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trick is to look at the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three pictures at the top of the page</a:t>
            </a:r>
          </a:p>
        </p:txBody>
      </p:sp>
      <p:pic>
        <p:nvPicPr>
          <p:cNvPr id="4" name="Picture 3" descr="Who-R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12088"/>
          </a:xfrm>
          <a:prstGeom prst="rect">
            <a:avLst/>
          </a:prstGeom>
        </p:spPr>
      </p:pic>
      <p:pic>
        <p:nvPicPr>
          <p:cNvPr id="5" name="Picture 4" descr="google-chrome-logo-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977" y="-241826"/>
            <a:ext cx="2893484" cy="289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376</Words>
  <Application>Microsoft Macintosh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https://sites.google.com/site/whoactuallyrules/</vt:lpstr>
      <vt:lpstr>Does Google Rule the World?</vt:lpstr>
      <vt:lpstr>Does Google Rule the World?</vt:lpstr>
      <vt:lpstr>Olivia</vt:lpstr>
      <vt:lpstr>Does Google Rule the World?</vt:lpstr>
      <vt:lpstr>Does Google Rule the World?</vt:lpstr>
      <vt:lpstr>Does Google Rule the World?</vt:lpstr>
      <vt:lpstr>Does Google Rule the World?</vt:lpstr>
      <vt:lpstr>Does Google Rule the World?</vt:lpstr>
      <vt:lpstr>Who are these guys?</vt:lpstr>
      <vt:lpstr>What about the face of evil?</vt:lpstr>
      <vt:lpstr>And now, the new kid</vt:lpstr>
      <vt:lpstr>Does Google Rule the World?</vt:lpstr>
      <vt:lpstr>Does Google Rule the World?</vt:lpstr>
      <vt:lpstr>Does Google Rule the World?</vt:lpstr>
      <vt:lpstr>Slide 16</vt:lpstr>
      <vt:lpstr>Does Google Rule the World?</vt:lpstr>
      <vt:lpstr>Does Google Rule the World?</vt:lpstr>
      <vt:lpstr>Google slipping in China</vt:lpstr>
    </vt:vector>
  </TitlesOfParts>
  <Company>walla walla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Google Rule the World?</dc:title>
  <dc:creator>ww cc</dc:creator>
  <cp:lastModifiedBy>ww cc</cp:lastModifiedBy>
  <cp:revision>6</cp:revision>
  <dcterms:created xsi:type="dcterms:W3CDTF">2011-04-12T04:22:16Z</dcterms:created>
  <dcterms:modified xsi:type="dcterms:W3CDTF">2011-04-12T04:24:12Z</dcterms:modified>
</cp:coreProperties>
</file>