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78" r:id="rId3"/>
  </p:sldMasterIdLst>
  <p:notesMasterIdLst>
    <p:notesMasterId r:id="rId24"/>
  </p:notesMasterIdLst>
  <p:sldIdLst>
    <p:sldId id="293" r:id="rId4"/>
    <p:sldId id="2113415765" r:id="rId5"/>
    <p:sldId id="2113415762" r:id="rId6"/>
    <p:sldId id="295" r:id="rId7"/>
    <p:sldId id="289" r:id="rId8"/>
    <p:sldId id="296" r:id="rId9"/>
    <p:sldId id="283" r:id="rId10"/>
    <p:sldId id="284" r:id="rId11"/>
    <p:sldId id="297" r:id="rId12"/>
    <p:sldId id="2113415766" r:id="rId13"/>
    <p:sldId id="320" r:id="rId14"/>
    <p:sldId id="298" r:id="rId15"/>
    <p:sldId id="267" r:id="rId16"/>
    <p:sldId id="299" r:id="rId17"/>
    <p:sldId id="2113415768" r:id="rId18"/>
    <p:sldId id="2113415763" r:id="rId19"/>
    <p:sldId id="2113415767" r:id="rId20"/>
    <p:sldId id="2113415764" r:id="rId21"/>
    <p:sldId id="2113415769" r:id="rId22"/>
    <p:sldId id="21134157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2481"/>
    <a:srgbClr val="097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2D7C72-B855-1063-9C94-5390F7A0D75B}" v="142" dt="2025-04-29T18:39:49.031"/>
    <p1510:client id="{732C8BDF-4765-1604-2042-3222D92A6E79}" v="1446" dt="2025-04-30T03:48:44.096"/>
    <p1510:client id="{DF660CA3-BCBA-2C92-C969-204E91825B8D}" v="1620" dt="2025-04-29T20:48:24.245"/>
    <p1510:client id="{F3DC6BAA-478F-8C55-F2DC-597379E5DCBB}" v="238" dt="2025-04-28T23:15:1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dechter@uwyo.edu" userId="S::urn:spo:guest#cdechter@uwyo.edu::" providerId="AD" clId="Web-{68E63BDC-60D0-A664-BEE1-2B8F4B7F3836}"/>
    <pc:docChg chg="modSld">
      <pc:chgData name="cdechter@uwyo.edu" userId="S::urn:spo:guest#cdechter@uwyo.edu::" providerId="AD" clId="Web-{68E63BDC-60D0-A664-BEE1-2B8F4B7F3836}" dt="2025-04-21T18:00:28.186" v="436" actId="20577"/>
      <pc:docMkLst>
        <pc:docMk/>
      </pc:docMkLst>
      <pc:sldChg chg="modSp">
        <pc:chgData name="cdechter@uwyo.edu" userId="S::urn:spo:guest#cdechter@uwyo.edu::" providerId="AD" clId="Web-{68E63BDC-60D0-A664-BEE1-2B8F4B7F3836}" dt="2025-04-21T17:57:44.640" v="317" actId="20577"/>
        <pc:sldMkLst>
          <pc:docMk/>
          <pc:sldMk cId="421925156" sldId="257"/>
        </pc:sldMkLst>
        <pc:spChg chg="mod">
          <ac:chgData name="cdechter@uwyo.edu" userId="S::urn:spo:guest#cdechter@uwyo.edu::" providerId="AD" clId="Web-{68E63BDC-60D0-A664-BEE1-2B8F4B7F3836}" dt="2025-04-21T17:57:44.640" v="317" actId="20577"/>
          <ac:spMkLst>
            <pc:docMk/>
            <pc:sldMk cId="421925156" sldId="257"/>
            <ac:spMk id="3" creationId="{B4959BED-8E17-603D-986D-15B67888542C}"/>
          </ac:spMkLst>
        </pc:spChg>
      </pc:sldChg>
      <pc:sldChg chg="addSp delSp modSp">
        <pc:chgData name="cdechter@uwyo.edu" userId="S::urn:spo:guest#cdechter@uwyo.edu::" providerId="AD" clId="Web-{68E63BDC-60D0-A664-BEE1-2B8F4B7F3836}" dt="2025-04-21T18:00:28.186" v="436" actId="20577"/>
        <pc:sldMkLst>
          <pc:docMk/>
          <pc:sldMk cId="1299224018" sldId="2113415759"/>
        </pc:sldMkLst>
        <pc:spChg chg="mod">
          <ac:chgData name="cdechter@uwyo.edu" userId="S::urn:spo:guest#cdechter@uwyo.edu::" providerId="AD" clId="Web-{68E63BDC-60D0-A664-BEE1-2B8F4B7F3836}" dt="2025-04-21T17:29:06.102" v="156" actId="20577"/>
          <ac:spMkLst>
            <pc:docMk/>
            <pc:sldMk cId="1299224018" sldId="2113415759"/>
            <ac:spMk id="5" creationId="{2158688A-DBC3-DEB4-132A-957899BE7CCF}"/>
          </ac:spMkLst>
        </pc:spChg>
        <pc:spChg chg="mod">
          <ac:chgData name="cdechter@uwyo.edu" userId="S::urn:spo:guest#cdechter@uwyo.edu::" providerId="AD" clId="Web-{68E63BDC-60D0-A664-BEE1-2B8F4B7F3836}" dt="2025-04-21T18:00:28.186" v="436" actId="20577"/>
          <ac:spMkLst>
            <pc:docMk/>
            <pc:sldMk cId="1299224018" sldId="2113415759"/>
            <ac:spMk id="15" creationId="{4E8D0A5F-4150-C3CA-25FD-83C60964FC3B}"/>
          </ac:spMkLst>
        </pc:spChg>
        <pc:picChg chg="add del mod">
          <ac:chgData name="cdechter@uwyo.edu" userId="S::urn:spo:guest#cdechter@uwyo.edu::" providerId="AD" clId="Web-{68E63BDC-60D0-A664-BEE1-2B8F4B7F3836}" dt="2025-04-21T17:27:09.978" v="101"/>
          <ac:picMkLst>
            <pc:docMk/>
            <pc:sldMk cId="1299224018" sldId="2113415759"/>
            <ac:picMk id="4" creationId="{6F7A9454-347F-E897-728A-704D526FDA6B}"/>
          </ac:picMkLst>
        </pc:picChg>
        <pc:picChg chg="add mod">
          <ac:chgData name="cdechter@uwyo.edu" userId="S::urn:spo:guest#cdechter@uwyo.edu::" providerId="AD" clId="Web-{68E63BDC-60D0-A664-BEE1-2B8F4B7F3836}" dt="2025-04-21T17:29:51.274" v="158" actId="1076"/>
          <ac:picMkLst>
            <pc:docMk/>
            <pc:sldMk cId="1299224018" sldId="2113415759"/>
            <ac:picMk id="7" creationId="{1C3C734C-55FF-CD6D-9F68-40EBB6166024}"/>
          </ac:picMkLst>
        </pc:picChg>
      </pc:sldChg>
    </pc:docChg>
  </pc:docChgLst>
  <pc:docChgLst>
    <pc:chgData name="Jimmie Singleton" userId="S::js18854@avispl.com::1ab4a76e-2e55-48ae-8bcc-6efeeca812c6" providerId="AD" clId="Web-{F3DC6BAA-478F-8C55-F2DC-597379E5DCBB}"/>
    <pc:docChg chg="addSld delSld modSld">
      <pc:chgData name="Jimmie Singleton" userId="S::js18854@avispl.com::1ab4a76e-2e55-48ae-8bcc-6efeeca812c6" providerId="AD" clId="Web-{F3DC6BAA-478F-8C55-F2DC-597379E5DCBB}" dt="2025-04-28T23:15:14.093" v="217" actId="1076"/>
      <pc:docMkLst>
        <pc:docMk/>
      </pc:docMkLst>
      <pc:sldChg chg="add">
        <pc:chgData name="Jimmie Singleton" userId="S::js18854@avispl.com::1ab4a76e-2e55-48ae-8bcc-6efeeca812c6" providerId="AD" clId="Web-{F3DC6BAA-478F-8C55-F2DC-597379E5DCBB}" dt="2025-04-28T22:59:44.412" v="50"/>
        <pc:sldMkLst>
          <pc:docMk/>
          <pc:sldMk cId="2572195861" sldId="282"/>
        </pc:sldMkLst>
      </pc:sldChg>
      <pc:sldChg chg="add del">
        <pc:chgData name="Jimmie Singleton" userId="S::js18854@avispl.com::1ab4a76e-2e55-48ae-8bcc-6efeeca812c6" providerId="AD" clId="Web-{F3DC6BAA-478F-8C55-F2DC-597379E5DCBB}" dt="2025-04-28T23:00:29.101" v="55"/>
        <pc:sldMkLst>
          <pc:docMk/>
          <pc:sldMk cId="2180891563" sldId="283"/>
        </pc:sldMkLst>
      </pc:sldChg>
      <pc:sldChg chg="add del">
        <pc:chgData name="Jimmie Singleton" userId="S::js18854@avispl.com::1ab4a76e-2e55-48ae-8bcc-6efeeca812c6" providerId="AD" clId="Web-{F3DC6BAA-478F-8C55-F2DC-597379E5DCBB}" dt="2025-04-28T23:00:41.586" v="56"/>
        <pc:sldMkLst>
          <pc:docMk/>
          <pc:sldMk cId="1918426782" sldId="284"/>
        </pc:sldMkLst>
      </pc:sldChg>
      <pc:sldChg chg="modSp add">
        <pc:chgData name="Jimmie Singleton" userId="S::js18854@avispl.com::1ab4a76e-2e55-48ae-8bcc-6efeeca812c6" providerId="AD" clId="Web-{F3DC6BAA-478F-8C55-F2DC-597379E5DCBB}" dt="2025-04-28T23:08:56.146" v="142" actId="20577"/>
        <pc:sldMkLst>
          <pc:docMk/>
          <pc:sldMk cId="2895127404" sldId="289"/>
        </pc:sldMkLst>
        <pc:spChg chg="mod">
          <ac:chgData name="Jimmie Singleton" userId="S::js18854@avispl.com::1ab4a76e-2e55-48ae-8bcc-6efeeca812c6" providerId="AD" clId="Web-{F3DC6BAA-478F-8C55-F2DC-597379E5DCBB}" dt="2025-04-28T23:08:56.146" v="142" actId="20577"/>
          <ac:spMkLst>
            <pc:docMk/>
            <pc:sldMk cId="2895127404" sldId="289"/>
            <ac:spMk id="10" creationId="{76841298-595F-154F-39AF-18E7761DA5E0}"/>
          </ac:spMkLst>
        </pc:spChg>
      </pc:sldChg>
      <pc:sldChg chg="modSp add">
        <pc:chgData name="Jimmie Singleton" userId="S::js18854@avispl.com::1ab4a76e-2e55-48ae-8bcc-6efeeca812c6" providerId="AD" clId="Web-{F3DC6BAA-478F-8C55-F2DC-597379E5DCBB}" dt="2025-04-28T23:08:46.536" v="138" actId="14100"/>
        <pc:sldMkLst>
          <pc:docMk/>
          <pc:sldMk cId="1276330413" sldId="295"/>
        </pc:sldMkLst>
        <pc:spChg chg="mod">
          <ac:chgData name="Jimmie Singleton" userId="S::js18854@avispl.com::1ab4a76e-2e55-48ae-8bcc-6efeeca812c6" providerId="AD" clId="Web-{F3DC6BAA-478F-8C55-F2DC-597379E5DCBB}" dt="2025-04-28T23:08:46.536" v="138" actId="14100"/>
          <ac:spMkLst>
            <pc:docMk/>
            <pc:sldMk cId="1276330413" sldId="295"/>
            <ac:spMk id="4" creationId="{45A055E8-61CE-BFE7-D195-94DAF5932D2F}"/>
          </ac:spMkLst>
        </pc:spChg>
      </pc:sldChg>
      <pc:sldChg chg="modSp add">
        <pc:chgData name="Jimmie Singleton" userId="S::js18854@avispl.com::1ab4a76e-2e55-48ae-8bcc-6efeeca812c6" providerId="AD" clId="Web-{F3DC6BAA-478F-8C55-F2DC-597379E5DCBB}" dt="2025-04-28T23:09:07.786" v="146" actId="20577"/>
        <pc:sldMkLst>
          <pc:docMk/>
          <pc:sldMk cId="4227069661" sldId="296"/>
        </pc:sldMkLst>
        <pc:spChg chg="mod">
          <ac:chgData name="Jimmie Singleton" userId="S::js18854@avispl.com::1ab4a76e-2e55-48ae-8bcc-6efeeca812c6" providerId="AD" clId="Web-{F3DC6BAA-478F-8C55-F2DC-597379E5DCBB}" dt="2025-04-28T23:09:07.786" v="146" actId="20577"/>
          <ac:spMkLst>
            <pc:docMk/>
            <pc:sldMk cId="4227069661" sldId="296"/>
            <ac:spMk id="4" creationId="{BB46326F-D562-A97A-B19A-98E6084F1E46}"/>
          </ac:spMkLst>
        </pc:spChg>
      </pc:sldChg>
      <pc:sldChg chg="modSp add">
        <pc:chgData name="Jimmie Singleton" userId="S::js18854@avispl.com::1ab4a76e-2e55-48ae-8bcc-6efeeca812c6" providerId="AD" clId="Web-{F3DC6BAA-478F-8C55-F2DC-597379E5DCBB}" dt="2025-04-28T23:09:25.303" v="151" actId="14100"/>
        <pc:sldMkLst>
          <pc:docMk/>
          <pc:sldMk cId="2023859665" sldId="297"/>
        </pc:sldMkLst>
        <pc:spChg chg="mod">
          <ac:chgData name="Jimmie Singleton" userId="S::js18854@avispl.com::1ab4a76e-2e55-48ae-8bcc-6efeeca812c6" providerId="AD" clId="Web-{F3DC6BAA-478F-8C55-F2DC-597379E5DCBB}" dt="2025-04-28T23:09:25.303" v="151" actId="14100"/>
          <ac:spMkLst>
            <pc:docMk/>
            <pc:sldMk cId="2023859665" sldId="297"/>
            <ac:spMk id="7" creationId="{3E01547B-6214-2D6C-7956-CACB414244EF}"/>
          </ac:spMkLst>
        </pc:spChg>
      </pc:sldChg>
      <pc:sldChg chg="modSp add">
        <pc:chgData name="Jimmie Singleton" userId="S::js18854@avispl.com::1ab4a76e-2e55-48ae-8bcc-6efeeca812c6" providerId="AD" clId="Web-{F3DC6BAA-478F-8C55-F2DC-597379E5DCBB}" dt="2025-04-28T23:09:37.397" v="157" actId="14100"/>
        <pc:sldMkLst>
          <pc:docMk/>
          <pc:sldMk cId="746741622" sldId="298"/>
        </pc:sldMkLst>
        <pc:spChg chg="mod">
          <ac:chgData name="Jimmie Singleton" userId="S::js18854@avispl.com::1ab4a76e-2e55-48ae-8bcc-6efeeca812c6" providerId="AD" clId="Web-{F3DC6BAA-478F-8C55-F2DC-597379E5DCBB}" dt="2025-04-28T23:09:37.397" v="157" actId="14100"/>
          <ac:spMkLst>
            <pc:docMk/>
            <pc:sldMk cId="746741622" sldId="298"/>
            <ac:spMk id="4" creationId="{EB069FAA-F7D8-EF6A-CD1F-8A824065B04F}"/>
          </ac:spMkLst>
        </pc:spChg>
      </pc:sldChg>
      <pc:sldChg chg="modSp add">
        <pc:chgData name="Jimmie Singleton" userId="S::js18854@avispl.com::1ab4a76e-2e55-48ae-8bcc-6efeeca812c6" providerId="AD" clId="Web-{F3DC6BAA-478F-8C55-F2DC-597379E5DCBB}" dt="2025-04-28T23:09:49.256" v="170" actId="14100"/>
        <pc:sldMkLst>
          <pc:docMk/>
          <pc:sldMk cId="1442757410" sldId="299"/>
        </pc:sldMkLst>
        <pc:spChg chg="mod">
          <ac:chgData name="Jimmie Singleton" userId="S::js18854@avispl.com::1ab4a76e-2e55-48ae-8bcc-6efeeca812c6" providerId="AD" clId="Web-{F3DC6BAA-478F-8C55-F2DC-597379E5DCBB}" dt="2025-04-28T23:09:49.256" v="170" actId="14100"/>
          <ac:spMkLst>
            <pc:docMk/>
            <pc:sldMk cId="1442757410" sldId="299"/>
            <ac:spMk id="4" creationId="{E6BDF870-A2B8-3975-BDF6-E5C56AFBF6A5}"/>
          </ac:spMkLst>
        </pc:spChg>
      </pc:sldChg>
      <pc:sldChg chg="addSp delSp modSp">
        <pc:chgData name="Jimmie Singleton" userId="S::js18854@avispl.com::1ab4a76e-2e55-48ae-8bcc-6efeeca812c6" providerId="AD" clId="Web-{F3DC6BAA-478F-8C55-F2DC-597379E5DCBB}" dt="2025-04-28T22:40:32.960" v="48" actId="20577"/>
        <pc:sldMkLst>
          <pc:docMk/>
          <pc:sldMk cId="1299224018" sldId="2113415759"/>
        </pc:sldMkLst>
        <pc:spChg chg="add del mod">
          <ac:chgData name="Jimmie Singleton" userId="S::js18854@avispl.com::1ab4a76e-2e55-48ae-8bcc-6efeeca812c6" providerId="AD" clId="Web-{F3DC6BAA-478F-8C55-F2DC-597379E5DCBB}" dt="2025-04-28T22:38:13.956" v="19"/>
          <ac:spMkLst>
            <pc:docMk/>
            <pc:sldMk cId="1299224018" sldId="2113415759"/>
            <ac:spMk id="4" creationId="{48BA95CE-8994-0FBD-3A49-94E19089D1E4}"/>
          </ac:spMkLst>
        </pc:spChg>
        <pc:spChg chg="mod">
          <ac:chgData name="Jimmie Singleton" userId="S::js18854@avispl.com::1ab4a76e-2e55-48ae-8bcc-6efeeca812c6" providerId="AD" clId="Web-{F3DC6BAA-478F-8C55-F2DC-597379E5DCBB}" dt="2025-04-28T22:40:32.960" v="48" actId="20577"/>
          <ac:spMkLst>
            <pc:docMk/>
            <pc:sldMk cId="1299224018" sldId="2113415759"/>
            <ac:spMk id="5" creationId="{2158688A-DBC3-DEB4-132A-957899BE7CCF}"/>
          </ac:spMkLst>
        </pc:spChg>
        <pc:spChg chg="add mod ord">
          <ac:chgData name="Jimmie Singleton" userId="S::js18854@avispl.com::1ab4a76e-2e55-48ae-8bcc-6efeeca812c6" providerId="AD" clId="Web-{F3DC6BAA-478F-8C55-F2DC-597379E5DCBB}" dt="2025-04-28T22:39:50.099" v="34"/>
          <ac:spMkLst>
            <pc:docMk/>
            <pc:sldMk cId="1299224018" sldId="2113415759"/>
            <ac:spMk id="9" creationId="{183D02C1-8A15-B726-E69D-81F532D75AED}"/>
          </ac:spMkLst>
        </pc:spChg>
        <pc:grpChg chg="add mod">
          <ac:chgData name="Jimmie Singleton" userId="S::js18854@avispl.com::1ab4a76e-2e55-48ae-8bcc-6efeeca812c6" providerId="AD" clId="Web-{F3DC6BAA-478F-8C55-F2DC-597379E5DCBB}" dt="2025-04-28T22:40:24.772" v="44" actId="1076"/>
          <ac:grpSpMkLst>
            <pc:docMk/>
            <pc:sldMk cId="1299224018" sldId="2113415759"/>
            <ac:grpSpMk id="10" creationId="{910D1B2C-95DA-D22D-C846-C1EA96B03E47}"/>
          </ac:grpSpMkLst>
        </pc:grpChg>
        <pc:picChg chg="mod ord">
          <ac:chgData name="Jimmie Singleton" userId="S::js18854@avispl.com::1ab4a76e-2e55-48ae-8bcc-6efeeca812c6" providerId="AD" clId="Web-{F3DC6BAA-478F-8C55-F2DC-597379E5DCBB}" dt="2025-04-28T22:39:57.537" v="42"/>
          <ac:picMkLst>
            <pc:docMk/>
            <pc:sldMk cId="1299224018" sldId="2113415759"/>
            <ac:picMk id="7" creationId="{1C3C734C-55FF-CD6D-9F68-40EBB6166024}"/>
          </ac:picMkLst>
        </pc:picChg>
        <pc:picChg chg="del mod">
          <ac:chgData name="Jimmie Singleton" userId="S::js18854@avispl.com::1ab4a76e-2e55-48ae-8bcc-6efeeca812c6" providerId="AD" clId="Web-{F3DC6BAA-478F-8C55-F2DC-597379E5DCBB}" dt="2025-04-28T22:39:24.239" v="26"/>
          <ac:picMkLst>
            <pc:docMk/>
            <pc:sldMk cId="1299224018" sldId="2113415759"/>
            <ac:picMk id="8" creationId="{5990725D-5A02-6034-056E-DAB2193708DA}"/>
          </ac:picMkLst>
        </pc:picChg>
      </pc:sldChg>
      <pc:sldChg chg="modSp add">
        <pc:chgData name="Jimmie Singleton" userId="S::js18854@avispl.com::1ab4a76e-2e55-48ae-8bcc-6efeeca812c6" providerId="AD" clId="Web-{F3DC6BAA-478F-8C55-F2DC-597379E5DCBB}" dt="2025-04-28T23:04:39.951" v="126" actId="14100"/>
        <pc:sldMkLst>
          <pc:docMk/>
          <pc:sldMk cId="1409739025" sldId="2113415762"/>
        </pc:sldMkLst>
        <pc:spChg chg="mod">
          <ac:chgData name="Jimmie Singleton" userId="S::js18854@avispl.com::1ab4a76e-2e55-48ae-8bcc-6efeeca812c6" providerId="AD" clId="Web-{F3DC6BAA-478F-8C55-F2DC-597379E5DCBB}" dt="2025-04-28T23:04:39.951" v="126" actId="14100"/>
          <ac:spMkLst>
            <pc:docMk/>
            <pc:sldMk cId="1409739025" sldId="2113415762"/>
            <ac:spMk id="2" creationId="{97D5BE56-D7FE-477A-1C8D-814D08A8F0E4}"/>
          </ac:spMkLst>
        </pc:spChg>
        <pc:spChg chg="mod">
          <ac:chgData name="Jimmie Singleton" userId="S::js18854@avispl.com::1ab4a76e-2e55-48ae-8bcc-6efeeca812c6" providerId="AD" clId="Web-{F3DC6BAA-478F-8C55-F2DC-597379E5DCBB}" dt="2025-04-28T23:04:06.794" v="112" actId="20577"/>
          <ac:spMkLst>
            <pc:docMk/>
            <pc:sldMk cId="1409739025" sldId="2113415762"/>
            <ac:spMk id="3" creationId="{500D6B39-29B3-FAB5-EF6F-656DB766AD60}"/>
          </ac:spMkLst>
        </pc:spChg>
      </pc:sldChg>
      <pc:sldChg chg="modSp add">
        <pc:chgData name="Jimmie Singleton" userId="S::js18854@avispl.com::1ab4a76e-2e55-48ae-8bcc-6efeeca812c6" providerId="AD" clId="Web-{F3DC6BAA-478F-8C55-F2DC-597379E5DCBB}" dt="2025-04-28T23:10:16.648" v="176" actId="20577"/>
        <pc:sldMkLst>
          <pc:docMk/>
          <pc:sldMk cId="4230617518" sldId="2113415763"/>
        </pc:sldMkLst>
        <pc:spChg chg="mod">
          <ac:chgData name="Jimmie Singleton" userId="S::js18854@avispl.com::1ab4a76e-2e55-48ae-8bcc-6efeeca812c6" providerId="AD" clId="Web-{F3DC6BAA-478F-8C55-F2DC-597379E5DCBB}" dt="2025-04-28T23:10:16.648" v="176" actId="20577"/>
          <ac:spMkLst>
            <pc:docMk/>
            <pc:sldMk cId="4230617518" sldId="2113415763"/>
            <ac:spMk id="4" creationId="{45A055E8-61CE-BFE7-D195-94DAF5932D2F}"/>
          </ac:spMkLst>
        </pc:spChg>
      </pc:sldChg>
      <pc:sldChg chg="modSp add">
        <pc:chgData name="Jimmie Singleton" userId="S::js18854@avispl.com::1ab4a76e-2e55-48ae-8bcc-6efeeca812c6" providerId="AD" clId="Web-{F3DC6BAA-478F-8C55-F2DC-597379E5DCBB}" dt="2025-04-28T23:10:28.695" v="183" actId="14100"/>
        <pc:sldMkLst>
          <pc:docMk/>
          <pc:sldMk cId="3715584474" sldId="2113415764"/>
        </pc:sldMkLst>
        <pc:spChg chg="mod">
          <ac:chgData name="Jimmie Singleton" userId="S::js18854@avispl.com::1ab4a76e-2e55-48ae-8bcc-6efeeca812c6" providerId="AD" clId="Web-{F3DC6BAA-478F-8C55-F2DC-597379E5DCBB}" dt="2025-04-28T23:10:28.695" v="183" actId="14100"/>
          <ac:spMkLst>
            <pc:docMk/>
            <pc:sldMk cId="3715584474" sldId="2113415764"/>
            <ac:spMk id="4" creationId="{BB46326F-D562-A97A-B19A-98E6084F1E46}"/>
          </ac:spMkLst>
        </pc:spChg>
      </pc:sldChg>
      <pc:sldChg chg="addSp delSp modSp add">
        <pc:chgData name="Jimmie Singleton" userId="S::js18854@avispl.com::1ab4a76e-2e55-48ae-8bcc-6efeeca812c6" providerId="AD" clId="Web-{F3DC6BAA-478F-8C55-F2DC-597379E5DCBB}" dt="2025-04-28T23:15:14.093" v="217" actId="1076"/>
        <pc:sldMkLst>
          <pc:docMk/>
          <pc:sldMk cId="818794132" sldId="2113415765"/>
        </pc:sldMkLst>
        <pc:spChg chg="del">
          <ac:chgData name="Jimmie Singleton" userId="S::js18854@avispl.com::1ab4a76e-2e55-48ae-8bcc-6efeeca812c6" providerId="AD" clId="Web-{F3DC6BAA-478F-8C55-F2DC-597379E5DCBB}" dt="2025-04-28T23:14:27.467" v="204"/>
          <ac:spMkLst>
            <pc:docMk/>
            <pc:sldMk cId="818794132" sldId="2113415765"/>
            <ac:spMk id="2" creationId="{1DB0882B-0D43-01EF-B7CB-683447644D75}"/>
          </ac:spMkLst>
        </pc:spChg>
        <pc:spChg chg="del mod">
          <ac:chgData name="Jimmie Singleton" userId="S::js18854@avispl.com::1ab4a76e-2e55-48ae-8bcc-6efeeca812c6" providerId="AD" clId="Web-{F3DC6BAA-478F-8C55-F2DC-597379E5DCBB}" dt="2025-04-28T23:14:31.858" v="205"/>
          <ac:spMkLst>
            <pc:docMk/>
            <pc:sldMk cId="818794132" sldId="2113415765"/>
            <ac:spMk id="3" creationId="{8905C63E-19CE-863E-FCFD-D1B15F70A97F}"/>
          </ac:spMkLst>
        </pc:spChg>
        <pc:spChg chg="del mod">
          <ac:chgData name="Jimmie Singleton" userId="S::js18854@avispl.com::1ab4a76e-2e55-48ae-8bcc-6efeeca812c6" providerId="AD" clId="Web-{F3DC6BAA-478F-8C55-F2DC-597379E5DCBB}" dt="2025-04-28T23:11:50.666" v="186"/>
          <ac:spMkLst>
            <pc:docMk/>
            <pc:sldMk cId="818794132" sldId="2113415765"/>
            <ac:spMk id="4" creationId="{31B4CA9C-1BA3-FE07-F2A5-DDE4187BEDD1}"/>
          </ac:spMkLst>
        </pc:spChg>
        <pc:spChg chg="add del mod">
          <ac:chgData name="Jimmie Singleton" userId="S::js18854@avispl.com::1ab4a76e-2e55-48ae-8bcc-6efeeca812c6" providerId="AD" clId="Web-{F3DC6BAA-478F-8C55-F2DC-597379E5DCBB}" dt="2025-04-28T23:14:36.467" v="210"/>
          <ac:spMkLst>
            <pc:docMk/>
            <pc:sldMk cId="818794132" sldId="2113415765"/>
            <ac:spMk id="9" creationId="{175B2741-2518-04CC-35D8-12F0815F922D}"/>
          </ac:spMkLst>
        </pc:spChg>
        <pc:spChg chg="add mod">
          <ac:chgData name="Jimmie Singleton" userId="S::js18854@avispl.com::1ab4a76e-2e55-48ae-8bcc-6efeeca812c6" providerId="AD" clId="Web-{F3DC6BAA-478F-8C55-F2DC-597379E5DCBB}" dt="2025-04-28T23:14:47.092" v="211" actId="1076"/>
          <ac:spMkLst>
            <pc:docMk/>
            <pc:sldMk cId="818794132" sldId="2113415765"/>
            <ac:spMk id="11" creationId="{1BF3415A-DD00-08F8-C32E-F9C7B4681213}"/>
          </ac:spMkLst>
        </pc:spChg>
        <pc:spChg chg="add mod">
          <ac:chgData name="Jimmie Singleton" userId="S::js18854@avispl.com::1ab4a76e-2e55-48ae-8bcc-6efeeca812c6" providerId="AD" clId="Web-{F3DC6BAA-478F-8C55-F2DC-597379E5DCBB}" dt="2025-04-28T23:14:47.108" v="212" actId="1076"/>
          <ac:spMkLst>
            <pc:docMk/>
            <pc:sldMk cId="818794132" sldId="2113415765"/>
            <ac:spMk id="13" creationId="{F6DA2EC7-0541-F0D9-67CD-3947D9ED3957}"/>
          </ac:spMkLst>
        </pc:spChg>
        <pc:spChg chg="add mod">
          <ac:chgData name="Jimmie Singleton" userId="S::js18854@avispl.com::1ab4a76e-2e55-48ae-8bcc-6efeeca812c6" providerId="AD" clId="Web-{F3DC6BAA-478F-8C55-F2DC-597379E5DCBB}" dt="2025-04-28T23:15:05.233" v="216" actId="1076"/>
          <ac:spMkLst>
            <pc:docMk/>
            <pc:sldMk cId="818794132" sldId="2113415765"/>
            <ac:spMk id="15" creationId="{6EE7462B-A3AD-260C-1E8A-148ACCC9DEDB}"/>
          </ac:spMkLst>
        </pc:spChg>
        <pc:spChg chg="add mod">
          <ac:chgData name="Jimmie Singleton" userId="S::js18854@avispl.com::1ab4a76e-2e55-48ae-8bcc-6efeeca812c6" providerId="AD" clId="Web-{F3DC6BAA-478F-8C55-F2DC-597379E5DCBB}" dt="2025-04-28T23:15:14.093" v="217" actId="1076"/>
          <ac:spMkLst>
            <pc:docMk/>
            <pc:sldMk cId="818794132" sldId="2113415765"/>
            <ac:spMk id="17" creationId="{5670D4CB-DF66-EFDA-5165-7DBDC905A43F}"/>
          </ac:spMkLst>
        </pc:spChg>
        <pc:picChg chg="add mod">
          <ac:chgData name="Jimmie Singleton" userId="S::js18854@avispl.com::1ab4a76e-2e55-48ae-8bcc-6efeeca812c6" providerId="AD" clId="Web-{F3DC6BAA-478F-8C55-F2DC-597379E5DCBB}" dt="2025-04-28T23:14:57.390" v="215" actId="1076"/>
          <ac:picMkLst>
            <pc:docMk/>
            <pc:sldMk cId="818794132" sldId="2113415765"/>
            <ac:picMk id="6" creationId="{68E84AC1-19A7-4C5F-302D-EE58EB9F152A}"/>
          </ac:picMkLst>
        </pc:picChg>
        <pc:picChg chg="add mod">
          <ac:chgData name="Jimmie Singleton" userId="S::js18854@avispl.com::1ab4a76e-2e55-48ae-8bcc-6efeeca812c6" providerId="AD" clId="Web-{F3DC6BAA-478F-8C55-F2DC-597379E5DCBB}" dt="2025-04-28T23:12:59.136" v="200" actId="1076"/>
          <ac:picMkLst>
            <pc:docMk/>
            <pc:sldMk cId="818794132" sldId="2113415765"/>
            <ac:picMk id="7" creationId="{019BDBCD-BAAA-FE82-EA61-BC641C50D268}"/>
          </ac:picMkLst>
        </pc:picChg>
      </pc:sldChg>
    </pc:docChg>
  </pc:docChgLst>
  <pc:docChgLst>
    <pc:chgData name="Jimmie Singleton" userId="S::js18854@avispl.com::1ab4a76e-2e55-48ae-8bcc-6efeeca812c6" providerId="AD" clId="Web-{732C8BDF-4765-1604-2042-3222D92A6E79}"/>
    <pc:docChg chg="addSld delSld modSld sldOrd">
      <pc:chgData name="Jimmie Singleton" userId="S::js18854@avispl.com::1ab4a76e-2e55-48ae-8bcc-6efeeca812c6" providerId="AD" clId="Web-{732C8BDF-4765-1604-2042-3222D92A6E79}" dt="2025-04-30T03:48:44.096" v="972"/>
      <pc:docMkLst>
        <pc:docMk/>
      </pc:docMkLst>
      <pc:sldChg chg="del">
        <pc:chgData name="Jimmie Singleton" userId="S::js18854@avispl.com::1ab4a76e-2e55-48ae-8bcc-6efeeca812c6" providerId="AD" clId="Web-{732C8BDF-4765-1604-2042-3222D92A6E79}" dt="2025-04-30T03:36:41.296" v="913"/>
        <pc:sldMkLst>
          <pc:docMk/>
          <pc:sldMk cId="421925156" sldId="257"/>
        </pc:sldMkLst>
      </pc:sldChg>
      <pc:sldChg chg="del">
        <pc:chgData name="Jimmie Singleton" userId="S::js18854@avispl.com::1ab4a76e-2e55-48ae-8bcc-6efeeca812c6" providerId="AD" clId="Web-{732C8BDF-4765-1604-2042-3222D92A6E79}" dt="2025-04-30T03:10:18.782" v="28"/>
        <pc:sldMkLst>
          <pc:docMk/>
          <pc:sldMk cId="3625378242" sldId="258"/>
        </pc:sldMkLst>
      </pc:sldChg>
      <pc:sldChg chg="del">
        <pc:chgData name="Jimmie Singleton" userId="S::js18854@avispl.com::1ab4a76e-2e55-48ae-8bcc-6efeeca812c6" providerId="AD" clId="Web-{732C8BDF-4765-1604-2042-3222D92A6E79}" dt="2025-04-30T03:22:16.941" v="336"/>
        <pc:sldMkLst>
          <pc:docMk/>
          <pc:sldMk cId="1872780400" sldId="259"/>
        </pc:sldMkLst>
      </pc:sldChg>
      <pc:sldChg chg="del">
        <pc:chgData name="Jimmie Singleton" userId="S::js18854@avispl.com::1ab4a76e-2e55-48ae-8bcc-6efeeca812c6" providerId="AD" clId="Web-{732C8BDF-4765-1604-2042-3222D92A6E79}" dt="2025-04-30T03:29:20.454" v="469"/>
        <pc:sldMkLst>
          <pc:docMk/>
          <pc:sldMk cId="1108076672" sldId="260"/>
        </pc:sldMkLst>
      </pc:sldChg>
      <pc:sldChg chg="del">
        <pc:chgData name="Jimmie Singleton" userId="S::js18854@avispl.com::1ab4a76e-2e55-48ae-8bcc-6efeeca812c6" providerId="AD" clId="Web-{732C8BDF-4765-1604-2042-3222D92A6E79}" dt="2025-04-30T03:33:03.625" v="740"/>
        <pc:sldMkLst>
          <pc:docMk/>
          <pc:sldMk cId="540504633" sldId="261"/>
        </pc:sldMkLst>
      </pc:sldChg>
      <pc:sldChg chg="del">
        <pc:chgData name="Jimmie Singleton" userId="S::js18854@avispl.com::1ab4a76e-2e55-48ae-8bcc-6efeeca812c6" providerId="AD" clId="Web-{732C8BDF-4765-1604-2042-3222D92A6E79}" dt="2025-04-30T03:14:30.940" v="59"/>
        <pc:sldMkLst>
          <pc:docMk/>
          <pc:sldMk cId="1069774606" sldId="262"/>
        </pc:sldMkLst>
      </pc:sldChg>
      <pc:sldChg chg="del">
        <pc:chgData name="Jimmie Singleton" userId="S::js18854@avispl.com::1ab4a76e-2e55-48ae-8bcc-6efeeca812c6" providerId="AD" clId="Web-{732C8BDF-4765-1604-2042-3222D92A6E79}" dt="2025-04-30T03:14:33.143" v="60"/>
        <pc:sldMkLst>
          <pc:docMk/>
          <pc:sldMk cId="3152995056" sldId="263"/>
        </pc:sldMkLst>
      </pc:sldChg>
      <pc:sldChg chg="modSp del">
        <pc:chgData name="Jimmie Singleton" userId="S::js18854@avispl.com::1ab4a76e-2e55-48ae-8bcc-6efeeca812c6" providerId="AD" clId="Web-{732C8BDF-4765-1604-2042-3222D92A6E79}" dt="2025-04-30T03:14:48.568" v="62"/>
        <pc:sldMkLst>
          <pc:docMk/>
          <pc:sldMk cId="3355767779" sldId="266"/>
        </pc:sldMkLst>
        <pc:spChg chg="mod">
          <ac:chgData name="Jimmie Singleton" userId="S::js18854@avispl.com::1ab4a76e-2e55-48ae-8bcc-6efeeca812c6" providerId="AD" clId="Web-{732C8BDF-4765-1604-2042-3222D92A6E79}" dt="2025-04-30T03:11:51.773" v="32" actId="20577"/>
          <ac:spMkLst>
            <pc:docMk/>
            <pc:sldMk cId="3355767779" sldId="266"/>
            <ac:spMk id="7" creationId="{EB8044A9-100D-E52A-0DC2-DD7B744A5194}"/>
          </ac:spMkLst>
        </pc:spChg>
        <pc:spChg chg="mod">
          <ac:chgData name="Jimmie Singleton" userId="S::js18854@avispl.com::1ab4a76e-2e55-48ae-8bcc-6efeeca812c6" providerId="AD" clId="Web-{732C8BDF-4765-1604-2042-3222D92A6E79}" dt="2025-04-30T03:12:04.805" v="34" actId="20577"/>
          <ac:spMkLst>
            <pc:docMk/>
            <pc:sldMk cId="3355767779" sldId="266"/>
            <ac:spMk id="8" creationId="{7CC2AB24-4459-9856-97B9-E3B91D41EEE1}"/>
          </ac:spMkLst>
        </pc:spChg>
        <pc:spChg chg="mod">
          <ac:chgData name="Jimmie Singleton" userId="S::js18854@avispl.com::1ab4a76e-2e55-48ae-8bcc-6efeeca812c6" providerId="AD" clId="Web-{732C8BDF-4765-1604-2042-3222D92A6E79}" dt="2025-04-30T03:12:37.464" v="42" actId="20577"/>
          <ac:spMkLst>
            <pc:docMk/>
            <pc:sldMk cId="3355767779" sldId="266"/>
            <ac:spMk id="9" creationId="{531C9161-9F4B-E169-100B-6BA97C617A26}"/>
          </ac:spMkLst>
        </pc:spChg>
        <pc:spChg chg="mod">
          <ac:chgData name="Jimmie Singleton" userId="S::js18854@avispl.com::1ab4a76e-2e55-48ae-8bcc-6efeeca812c6" providerId="AD" clId="Web-{732C8BDF-4765-1604-2042-3222D92A6E79}" dt="2025-04-30T03:12:23.681" v="38" actId="14100"/>
          <ac:spMkLst>
            <pc:docMk/>
            <pc:sldMk cId="3355767779" sldId="266"/>
            <ac:spMk id="10" creationId="{0F342A24-34BE-95F2-484C-895BFA9FDDDD}"/>
          </ac:spMkLst>
        </pc:spChg>
        <pc:spChg chg="mod">
          <ac:chgData name="Jimmie Singleton" userId="S::js18854@avispl.com::1ab4a76e-2e55-48ae-8bcc-6efeeca812c6" providerId="AD" clId="Web-{732C8BDF-4765-1604-2042-3222D92A6E79}" dt="2025-04-30T03:12:32.041" v="40" actId="20577"/>
          <ac:spMkLst>
            <pc:docMk/>
            <pc:sldMk cId="3355767779" sldId="266"/>
            <ac:spMk id="11" creationId="{13DAE9E2-44FB-CB6A-908C-9614FBF96B64}"/>
          </ac:spMkLst>
        </pc:spChg>
        <pc:spChg chg="mod">
          <ac:chgData name="Jimmie Singleton" userId="S::js18854@avispl.com::1ab4a76e-2e55-48ae-8bcc-6efeeca812c6" providerId="AD" clId="Web-{732C8BDF-4765-1604-2042-3222D92A6E79}" dt="2025-04-30T03:12:46.699" v="44" actId="20577"/>
          <ac:spMkLst>
            <pc:docMk/>
            <pc:sldMk cId="3355767779" sldId="266"/>
            <ac:spMk id="13" creationId="{42E9F9C4-84F3-AA48-8508-A6DA899024B9}"/>
          </ac:spMkLst>
        </pc:spChg>
      </pc:sldChg>
      <pc:sldChg chg="addSp delSp modSp ord modNotes">
        <pc:chgData name="Jimmie Singleton" userId="S::js18854@avispl.com::1ab4a76e-2e55-48ae-8bcc-6efeeca812c6" providerId="AD" clId="Web-{732C8BDF-4765-1604-2042-3222D92A6E79}" dt="2025-04-30T03:28:17.996" v="425" actId="20577"/>
        <pc:sldMkLst>
          <pc:docMk/>
          <pc:sldMk cId="81784780" sldId="267"/>
        </pc:sldMkLst>
        <pc:spChg chg="mod">
          <ac:chgData name="Jimmie Singleton" userId="S::js18854@avispl.com::1ab4a76e-2e55-48ae-8bcc-6efeeca812c6" providerId="AD" clId="Web-{732C8BDF-4765-1604-2042-3222D92A6E79}" dt="2025-04-30T03:20:35.074" v="332" actId="20577"/>
          <ac:spMkLst>
            <pc:docMk/>
            <pc:sldMk cId="81784780" sldId="267"/>
            <ac:spMk id="2" creationId="{A41EC260-1803-B097-AEDD-CEAFBF99B80D}"/>
          </ac:spMkLst>
        </pc:spChg>
        <pc:spChg chg="mod">
          <ac:chgData name="Jimmie Singleton" userId="S::js18854@avispl.com::1ab4a76e-2e55-48ae-8bcc-6efeeca812c6" providerId="AD" clId="Web-{732C8BDF-4765-1604-2042-3222D92A6E79}" dt="2025-04-30T03:28:17.996" v="425" actId="20577"/>
          <ac:spMkLst>
            <pc:docMk/>
            <pc:sldMk cId="81784780" sldId="267"/>
            <ac:spMk id="3" creationId="{58E2C3F1-7E6B-47F2-EDEB-AC9EB6264447}"/>
          </ac:spMkLst>
        </pc:spChg>
        <pc:spChg chg="del">
          <ac:chgData name="Jimmie Singleton" userId="S::js18854@avispl.com::1ab4a76e-2e55-48ae-8bcc-6efeeca812c6" providerId="AD" clId="Web-{732C8BDF-4765-1604-2042-3222D92A6E79}" dt="2025-04-30T03:18:17.659" v="242"/>
          <ac:spMkLst>
            <pc:docMk/>
            <pc:sldMk cId="81784780" sldId="267"/>
            <ac:spMk id="4" creationId="{06144D18-C3FD-7580-5EFF-6C128CAAEF3E}"/>
          </ac:spMkLst>
        </pc:spChg>
        <pc:spChg chg="mod">
          <ac:chgData name="Jimmie Singleton" userId="S::js18854@avispl.com::1ab4a76e-2e55-48ae-8bcc-6efeeca812c6" providerId="AD" clId="Web-{732C8BDF-4765-1604-2042-3222D92A6E79}" dt="2025-04-30T03:15:19.818" v="71" actId="20577"/>
          <ac:spMkLst>
            <pc:docMk/>
            <pc:sldMk cId="81784780" sldId="267"/>
            <ac:spMk id="5" creationId="{1D50BE5F-BF37-A03F-1885-6AE9CD5BF3CF}"/>
          </ac:spMkLst>
        </pc:spChg>
        <pc:spChg chg="mod">
          <ac:chgData name="Jimmie Singleton" userId="S::js18854@avispl.com::1ab4a76e-2e55-48ae-8bcc-6efeeca812c6" providerId="AD" clId="Web-{732C8BDF-4765-1604-2042-3222D92A6E79}" dt="2025-04-30T03:20:23.183" v="330" actId="20577"/>
          <ac:spMkLst>
            <pc:docMk/>
            <pc:sldMk cId="81784780" sldId="267"/>
            <ac:spMk id="6" creationId="{86ECC6FB-E75F-1C1E-2EF2-42C274E9E18D}"/>
          </ac:spMkLst>
        </pc:spChg>
        <pc:picChg chg="add">
          <ac:chgData name="Jimmie Singleton" userId="S::js18854@avispl.com::1ab4a76e-2e55-48ae-8bcc-6efeeca812c6" providerId="AD" clId="Web-{732C8BDF-4765-1604-2042-3222D92A6E79}" dt="2025-04-30T03:22:10.675" v="335"/>
          <ac:picMkLst>
            <pc:docMk/>
            <pc:sldMk cId="81784780" sldId="267"/>
            <ac:picMk id="8" creationId="{98E7D4AD-257B-319E-569C-B94932B8D744}"/>
          </ac:picMkLst>
        </pc:picChg>
      </pc:sldChg>
      <pc:sldChg chg="modSp">
        <pc:chgData name="Jimmie Singleton" userId="S::js18854@avispl.com::1ab4a76e-2e55-48ae-8bcc-6efeeca812c6" providerId="AD" clId="Web-{732C8BDF-4765-1604-2042-3222D92A6E79}" dt="2025-04-30T03:11:06.723" v="30"/>
        <pc:sldMkLst>
          <pc:docMk/>
          <pc:sldMk cId="2895127404" sldId="289"/>
        </pc:sldMkLst>
        <pc:spChg chg="mod">
          <ac:chgData name="Jimmie Singleton" userId="S::js18854@avispl.com::1ab4a76e-2e55-48ae-8bcc-6efeeca812c6" providerId="AD" clId="Web-{732C8BDF-4765-1604-2042-3222D92A6E79}" dt="2025-04-30T03:11:06.723" v="30"/>
          <ac:spMkLst>
            <pc:docMk/>
            <pc:sldMk cId="2895127404" sldId="289"/>
            <ac:spMk id="4" creationId="{A756C669-1E2B-CFA4-A001-1D9A6A0B6322}"/>
          </ac:spMkLst>
        </pc:spChg>
      </pc:sldChg>
      <pc:sldChg chg="modSp">
        <pc:chgData name="Jimmie Singleton" userId="S::js18854@avispl.com::1ab4a76e-2e55-48ae-8bcc-6efeeca812c6" providerId="AD" clId="Web-{732C8BDF-4765-1604-2042-3222D92A6E79}" dt="2025-04-30T03:47:02.261" v="967" actId="14100"/>
        <pc:sldMkLst>
          <pc:docMk/>
          <pc:sldMk cId="1442757410" sldId="299"/>
        </pc:sldMkLst>
        <pc:picChg chg="mod">
          <ac:chgData name="Jimmie Singleton" userId="S::js18854@avispl.com::1ab4a76e-2e55-48ae-8bcc-6efeeca812c6" providerId="AD" clId="Web-{732C8BDF-4765-1604-2042-3222D92A6E79}" dt="2025-04-30T03:47:02.261" v="967" actId="14100"/>
          <ac:picMkLst>
            <pc:docMk/>
            <pc:sldMk cId="1442757410" sldId="299"/>
            <ac:picMk id="3" creationId="{1CAB149A-FCAF-5EA2-85BD-9CB5FF3087B0}"/>
          </ac:picMkLst>
        </pc:picChg>
      </pc:sldChg>
      <pc:sldChg chg="modSp modNotes">
        <pc:chgData name="Jimmie Singleton" userId="S::js18854@avispl.com::1ab4a76e-2e55-48ae-8bcc-6efeeca812c6" providerId="AD" clId="Web-{732C8BDF-4765-1604-2042-3222D92A6E79}" dt="2025-04-30T03:14:28.440" v="58"/>
        <pc:sldMkLst>
          <pc:docMk/>
          <pc:sldMk cId="452054289" sldId="320"/>
        </pc:sldMkLst>
        <pc:spChg chg="mod">
          <ac:chgData name="Jimmie Singleton" userId="S::js18854@avispl.com::1ab4a76e-2e55-48ae-8bcc-6efeeca812c6" providerId="AD" clId="Web-{732C8BDF-4765-1604-2042-3222D92A6E79}" dt="2025-04-30T03:11:26.037" v="31"/>
          <ac:spMkLst>
            <pc:docMk/>
            <pc:sldMk cId="452054289" sldId="320"/>
            <ac:spMk id="7" creationId="{DE93A0C4-57BE-2D87-DF14-F0B9AED5C76C}"/>
          </ac:spMkLst>
        </pc:spChg>
        <pc:spChg chg="mod">
          <ac:chgData name="Jimmie Singleton" userId="S::js18854@avispl.com::1ab4a76e-2e55-48ae-8bcc-6efeeca812c6" providerId="AD" clId="Web-{732C8BDF-4765-1604-2042-3222D92A6E79}" dt="2025-04-30T03:10:31.674" v="29" actId="1076"/>
          <ac:spMkLst>
            <pc:docMk/>
            <pc:sldMk cId="452054289" sldId="320"/>
            <ac:spMk id="9" creationId="{95FF46F0-FD63-4945-9D24-6AFD9402DC2A}"/>
          </ac:spMkLst>
        </pc:spChg>
      </pc:sldChg>
      <pc:sldChg chg="del">
        <pc:chgData name="Jimmie Singleton" userId="S::js18854@avispl.com::1ab4a76e-2e55-48ae-8bcc-6efeeca812c6" providerId="AD" clId="Web-{732C8BDF-4765-1604-2042-3222D92A6E79}" dt="2025-04-30T03:37:35.831" v="923"/>
        <pc:sldMkLst>
          <pc:docMk/>
          <pc:sldMk cId="1105579221" sldId="321"/>
        </pc:sldMkLst>
      </pc:sldChg>
      <pc:sldChg chg="del">
        <pc:chgData name="Jimmie Singleton" userId="S::js18854@avispl.com::1ab4a76e-2e55-48ae-8bcc-6efeeca812c6" providerId="AD" clId="Web-{732C8BDF-4765-1604-2042-3222D92A6E79}" dt="2025-04-30T03:37:31.362" v="922"/>
        <pc:sldMkLst>
          <pc:docMk/>
          <pc:sldMk cId="2415803203" sldId="2113415760"/>
        </pc:sldMkLst>
      </pc:sldChg>
      <pc:sldChg chg="del">
        <pc:chgData name="Jimmie Singleton" userId="S::js18854@avispl.com::1ab4a76e-2e55-48ae-8bcc-6efeeca812c6" providerId="AD" clId="Web-{732C8BDF-4765-1604-2042-3222D92A6E79}" dt="2025-04-30T03:37:42.879" v="924"/>
        <pc:sldMkLst>
          <pc:docMk/>
          <pc:sldMk cId="699217842" sldId="2113415761"/>
        </pc:sldMkLst>
      </pc:sldChg>
      <pc:sldChg chg="modSp">
        <pc:chgData name="Jimmie Singleton" userId="S::js18854@avispl.com::1ab4a76e-2e55-48ae-8bcc-6efeeca812c6" providerId="AD" clId="Web-{732C8BDF-4765-1604-2042-3222D92A6E79}" dt="2025-04-30T03:41:37.551" v="960" actId="1076"/>
        <pc:sldMkLst>
          <pc:docMk/>
          <pc:sldMk cId="818794132" sldId="2113415765"/>
        </pc:sldMkLst>
        <pc:spChg chg="mod">
          <ac:chgData name="Jimmie Singleton" userId="S::js18854@avispl.com::1ab4a76e-2e55-48ae-8bcc-6efeeca812c6" providerId="AD" clId="Web-{732C8BDF-4765-1604-2042-3222D92A6E79}" dt="2025-04-30T03:41:37.551" v="960" actId="1076"/>
          <ac:spMkLst>
            <pc:docMk/>
            <pc:sldMk cId="818794132" sldId="2113415765"/>
            <ac:spMk id="17" creationId="{5670D4CB-DF66-EFDA-5165-7DBDC905A43F}"/>
          </ac:spMkLst>
        </pc:spChg>
      </pc:sldChg>
      <pc:sldChg chg="modSp modNotes">
        <pc:chgData name="Jimmie Singleton" userId="S::js18854@avispl.com::1ab4a76e-2e55-48ae-8bcc-6efeeca812c6" providerId="AD" clId="Web-{732C8BDF-4765-1604-2042-3222D92A6E79}" dt="2025-04-30T03:45:53.287" v="966" actId="20577"/>
        <pc:sldMkLst>
          <pc:docMk/>
          <pc:sldMk cId="1560010413" sldId="2113415766"/>
        </pc:sldMkLst>
        <pc:spChg chg="mod">
          <ac:chgData name="Jimmie Singleton" userId="S::js18854@avispl.com::1ab4a76e-2e55-48ae-8bcc-6efeeca812c6" providerId="AD" clId="Web-{732C8BDF-4765-1604-2042-3222D92A6E79}" dt="2025-04-30T03:45:53.287" v="966" actId="20577"/>
          <ac:spMkLst>
            <pc:docMk/>
            <pc:sldMk cId="1560010413" sldId="2113415766"/>
            <ac:spMk id="7" creationId="{EB8044A9-100D-E52A-0DC2-DD7B744A5194}"/>
          </ac:spMkLst>
        </pc:spChg>
        <pc:spChg chg="mod">
          <ac:chgData name="Jimmie Singleton" userId="S::js18854@avispl.com::1ab4a76e-2e55-48ae-8bcc-6efeeca812c6" providerId="AD" clId="Web-{732C8BDF-4765-1604-2042-3222D92A6E79}" dt="2025-04-30T03:13:14.044" v="48" actId="20577"/>
          <ac:spMkLst>
            <pc:docMk/>
            <pc:sldMk cId="1560010413" sldId="2113415766"/>
            <ac:spMk id="8" creationId="{7CC2AB24-4459-9856-97B9-E3B91D41EEE1}"/>
          </ac:spMkLst>
        </pc:spChg>
        <pc:spChg chg="mod">
          <ac:chgData name="Jimmie Singleton" userId="S::js18854@avispl.com::1ab4a76e-2e55-48ae-8bcc-6efeeca812c6" providerId="AD" clId="Web-{732C8BDF-4765-1604-2042-3222D92A6E79}" dt="2025-04-30T03:13:17.748" v="50" actId="20577"/>
          <ac:spMkLst>
            <pc:docMk/>
            <pc:sldMk cId="1560010413" sldId="2113415766"/>
            <ac:spMk id="9" creationId="{531C9161-9F4B-E169-100B-6BA97C617A26}"/>
          </ac:spMkLst>
        </pc:spChg>
        <pc:spChg chg="mod">
          <ac:chgData name="Jimmie Singleton" userId="S::js18854@avispl.com::1ab4a76e-2e55-48ae-8bcc-6efeeca812c6" providerId="AD" clId="Web-{732C8BDF-4765-1604-2042-3222D92A6E79}" dt="2025-04-30T03:13:04.090" v="45" actId="20577"/>
          <ac:spMkLst>
            <pc:docMk/>
            <pc:sldMk cId="1560010413" sldId="2113415766"/>
            <ac:spMk id="10" creationId="{0F342A24-34BE-95F2-484C-895BFA9FDDDD}"/>
          </ac:spMkLst>
        </pc:spChg>
        <pc:spChg chg="mod">
          <ac:chgData name="Jimmie Singleton" userId="S::js18854@avispl.com::1ab4a76e-2e55-48ae-8bcc-6efeeca812c6" providerId="AD" clId="Web-{732C8BDF-4765-1604-2042-3222D92A6E79}" dt="2025-04-30T03:13:10.075" v="46" actId="20577"/>
          <ac:spMkLst>
            <pc:docMk/>
            <pc:sldMk cId="1560010413" sldId="2113415766"/>
            <ac:spMk id="11" creationId="{13DAE9E2-44FB-CB6A-908C-9614FBF96B64}"/>
          </ac:spMkLst>
        </pc:spChg>
        <pc:spChg chg="mod">
          <ac:chgData name="Jimmie Singleton" userId="S::js18854@avispl.com::1ab4a76e-2e55-48ae-8bcc-6efeeca812c6" providerId="AD" clId="Web-{732C8BDF-4765-1604-2042-3222D92A6E79}" dt="2025-04-30T03:13:43.656" v="56" actId="20577"/>
          <ac:spMkLst>
            <pc:docMk/>
            <pc:sldMk cId="1560010413" sldId="2113415766"/>
            <ac:spMk id="13" creationId="{42E9F9C4-84F3-AA48-8508-A6DA899024B9}"/>
          </ac:spMkLst>
        </pc:spChg>
      </pc:sldChg>
      <pc:sldChg chg="addSp modSp ord modNotes">
        <pc:chgData name="Jimmie Singleton" userId="S::js18854@avispl.com::1ab4a76e-2e55-48ae-8bcc-6efeeca812c6" providerId="AD" clId="Web-{732C8BDF-4765-1604-2042-3222D92A6E79}" dt="2025-04-30T03:48:34.814" v="971"/>
        <pc:sldMkLst>
          <pc:docMk/>
          <pc:sldMk cId="92996016" sldId="2113415767"/>
        </pc:sldMkLst>
        <pc:spChg chg="mod">
          <ac:chgData name="Jimmie Singleton" userId="S::js18854@avispl.com::1ab4a76e-2e55-48ae-8bcc-6efeeca812c6" providerId="AD" clId="Web-{732C8BDF-4765-1604-2042-3222D92A6E79}" dt="2025-04-30T03:31:16.884" v="568" actId="20577"/>
          <ac:spMkLst>
            <pc:docMk/>
            <pc:sldMk cId="92996016" sldId="2113415767"/>
            <ac:spMk id="2" creationId="{650AF5B8-6159-5D27-057A-0BA178EBDAC8}"/>
          </ac:spMkLst>
        </pc:spChg>
        <pc:spChg chg="mod">
          <ac:chgData name="Jimmie Singleton" userId="S::js18854@avispl.com::1ab4a76e-2e55-48ae-8bcc-6efeeca812c6" providerId="AD" clId="Web-{732C8BDF-4765-1604-2042-3222D92A6E79}" dt="2025-04-30T03:32:53.031" v="737" actId="20577"/>
          <ac:spMkLst>
            <pc:docMk/>
            <pc:sldMk cId="92996016" sldId="2113415767"/>
            <ac:spMk id="3" creationId="{5AB67AF2-34F6-B966-787A-40C496D82300}"/>
          </ac:spMkLst>
        </pc:spChg>
        <pc:spChg chg="mod">
          <ac:chgData name="Jimmie Singleton" userId="S::js18854@avispl.com::1ab4a76e-2e55-48ae-8bcc-6efeeca812c6" providerId="AD" clId="Web-{732C8BDF-4765-1604-2042-3222D92A6E79}" dt="2025-04-30T03:30:51.163" v="553" actId="20577"/>
          <ac:spMkLst>
            <pc:docMk/>
            <pc:sldMk cId="92996016" sldId="2113415767"/>
            <ac:spMk id="4" creationId="{8CFB93E7-E12A-BB4D-F5B0-F5E221FD2176}"/>
          </ac:spMkLst>
        </pc:spChg>
        <pc:spChg chg="mod">
          <ac:chgData name="Jimmie Singleton" userId="S::js18854@avispl.com::1ab4a76e-2e55-48ae-8bcc-6efeeca812c6" providerId="AD" clId="Web-{732C8BDF-4765-1604-2042-3222D92A6E79}" dt="2025-04-30T03:31:22.118" v="569" actId="20577"/>
          <ac:spMkLst>
            <pc:docMk/>
            <pc:sldMk cId="92996016" sldId="2113415767"/>
            <ac:spMk id="5" creationId="{87814270-4F89-A7E0-CE18-3F148A3F5B07}"/>
          </ac:spMkLst>
        </pc:spChg>
        <pc:picChg chg="add">
          <ac:chgData name="Jimmie Singleton" userId="S::js18854@avispl.com::1ab4a76e-2e55-48ae-8bcc-6efeeca812c6" providerId="AD" clId="Web-{732C8BDF-4765-1604-2042-3222D92A6E79}" dt="2025-04-30T03:48:34.814" v="971"/>
          <ac:picMkLst>
            <pc:docMk/>
            <pc:sldMk cId="92996016" sldId="2113415767"/>
            <ac:picMk id="7" creationId="{1C8B826C-C7C8-FF7A-8209-1E9113E9844A}"/>
          </ac:picMkLst>
        </pc:picChg>
      </pc:sldChg>
      <pc:sldChg chg="modSp add replId">
        <pc:chgData name="Jimmie Singleton" userId="S::js18854@avispl.com::1ab4a76e-2e55-48ae-8bcc-6efeeca812c6" providerId="AD" clId="Web-{732C8BDF-4765-1604-2042-3222D92A6E79}" dt="2025-04-30T03:47:40.216" v="970" actId="20577"/>
        <pc:sldMkLst>
          <pc:docMk/>
          <pc:sldMk cId="959765369" sldId="2113415768"/>
        </pc:sldMkLst>
        <pc:spChg chg="mod">
          <ac:chgData name="Jimmie Singleton" userId="S::js18854@avispl.com::1ab4a76e-2e55-48ae-8bcc-6efeeca812c6" providerId="AD" clId="Web-{732C8BDF-4765-1604-2042-3222D92A6E79}" dt="2025-04-30T03:26:06.066" v="421" actId="20577"/>
          <ac:spMkLst>
            <pc:docMk/>
            <pc:sldMk cId="959765369" sldId="2113415768"/>
            <ac:spMk id="2" creationId="{9216A386-9F04-2B9D-1E0F-373B38049ADA}"/>
          </ac:spMkLst>
        </pc:spChg>
        <pc:spChg chg="mod">
          <ac:chgData name="Jimmie Singleton" userId="S::js18854@avispl.com::1ab4a76e-2e55-48ae-8bcc-6efeeca812c6" providerId="AD" clId="Web-{732C8BDF-4765-1604-2042-3222D92A6E79}" dt="2025-04-30T03:47:40.216" v="970" actId="20577"/>
          <ac:spMkLst>
            <pc:docMk/>
            <pc:sldMk cId="959765369" sldId="2113415768"/>
            <ac:spMk id="3" creationId="{FEA9AF92-136E-C67C-80F7-9BD78A297E0D}"/>
          </ac:spMkLst>
        </pc:spChg>
        <pc:spChg chg="mod">
          <ac:chgData name="Jimmie Singleton" userId="S::js18854@avispl.com::1ab4a76e-2e55-48ae-8bcc-6efeeca812c6" providerId="AD" clId="Web-{732C8BDF-4765-1604-2042-3222D92A6E79}" dt="2025-04-30T03:23:15.195" v="345" actId="20577"/>
          <ac:spMkLst>
            <pc:docMk/>
            <pc:sldMk cId="959765369" sldId="2113415768"/>
            <ac:spMk id="5" creationId="{12108933-6564-BBDC-3D3B-EC29099B976A}"/>
          </ac:spMkLst>
        </pc:spChg>
      </pc:sldChg>
      <pc:sldChg chg="addSp modSp add replId modNotes">
        <pc:chgData name="Jimmie Singleton" userId="S::js18854@avispl.com::1ab4a76e-2e55-48ae-8bcc-6efeeca812c6" providerId="AD" clId="Web-{732C8BDF-4765-1604-2042-3222D92A6E79}" dt="2025-04-30T03:48:44.096" v="972"/>
        <pc:sldMkLst>
          <pc:docMk/>
          <pc:sldMk cId="2487088720" sldId="2113415769"/>
        </pc:sldMkLst>
        <pc:spChg chg="mod">
          <ac:chgData name="Jimmie Singleton" userId="S::js18854@avispl.com::1ab4a76e-2e55-48ae-8bcc-6efeeca812c6" providerId="AD" clId="Web-{732C8BDF-4765-1604-2042-3222D92A6E79}" dt="2025-04-30T03:36:25.577" v="910" actId="20577"/>
          <ac:spMkLst>
            <pc:docMk/>
            <pc:sldMk cId="2487088720" sldId="2113415769"/>
            <ac:spMk id="2" creationId="{45159277-A1EB-7576-CBAE-EE673B6D7AA7}"/>
          </ac:spMkLst>
        </pc:spChg>
        <pc:spChg chg="mod">
          <ac:chgData name="Jimmie Singleton" userId="S::js18854@avispl.com::1ab4a76e-2e55-48ae-8bcc-6efeeca812c6" providerId="AD" clId="Web-{732C8BDF-4765-1604-2042-3222D92A6E79}" dt="2025-04-30T03:35:47.871" v="907" actId="20577"/>
          <ac:spMkLst>
            <pc:docMk/>
            <pc:sldMk cId="2487088720" sldId="2113415769"/>
            <ac:spMk id="3" creationId="{731ABCCF-42B4-7B4F-5962-1832D18E7DF3}"/>
          </ac:spMkLst>
        </pc:spChg>
        <pc:spChg chg="mod">
          <ac:chgData name="Jimmie Singleton" userId="S::js18854@avispl.com::1ab4a76e-2e55-48ae-8bcc-6efeeca812c6" providerId="AD" clId="Web-{732C8BDF-4765-1604-2042-3222D92A6E79}" dt="2025-04-30T03:33:49.738" v="774" actId="20577"/>
          <ac:spMkLst>
            <pc:docMk/>
            <pc:sldMk cId="2487088720" sldId="2113415769"/>
            <ac:spMk id="4" creationId="{04CFDF54-D3F4-A148-27D9-9EA3B627A4B2}"/>
          </ac:spMkLst>
        </pc:spChg>
        <pc:spChg chg="mod">
          <ac:chgData name="Jimmie Singleton" userId="S::js18854@avispl.com::1ab4a76e-2e55-48ae-8bcc-6efeeca812c6" providerId="AD" clId="Web-{732C8BDF-4765-1604-2042-3222D92A6E79}" dt="2025-04-30T03:33:32.502" v="761" actId="20577"/>
          <ac:spMkLst>
            <pc:docMk/>
            <pc:sldMk cId="2487088720" sldId="2113415769"/>
            <ac:spMk id="5" creationId="{75D805A3-D5DC-6F04-7A0B-196F0CE940A4}"/>
          </ac:spMkLst>
        </pc:spChg>
        <pc:picChg chg="add">
          <ac:chgData name="Jimmie Singleton" userId="S::js18854@avispl.com::1ab4a76e-2e55-48ae-8bcc-6efeeca812c6" providerId="AD" clId="Web-{732C8BDF-4765-1604-2042-3222D92A6E79}" dt="2025-04-30T03:48:44.096" v="972"/>
          <ac:picMkLst>
            <pc:docMk/>
            <pc:sldMk cId="2487088720" sldId="2113415769"/>
            <ac:picMk id="7" creationId="{89127256-881D-3D4D-795F-7C5AA6D8BD78}"/>
          </ac:picMkLst>
        </pc:picChg>
      </pc:sldChg>
      <pc:sldChg chg="addSp delSp modSp add replId">
        <pc:chgData name="Jimmie Singleton" userId="S::js18854@avispl.com::1ab4a76e-2e55-48ae-8bcc-6efeeca812c6" providerId="AD" clId="Web-{732C8BDF-4765-1604-2042-3222D92A6E79}" dt="2025-04-30T03:37:22.346" v="921" actId="1076"/>
        <pc:sldMkLst>
          <pc:docMk/>
          <pc:sldMk cId="195675171" sldId="2113415770"/>
        </pc:sldMkLst>
        <pc:spChg chg="add mod">
          <ac:chgData name="Jimmie Singleton" userId="S::js18854@avispl.com::1ab4a76e-2e55-48ae-8bcc-6efeeca812c6" providerId="AD" clId="Web-{732C8BDF-4765-1604-2042-3222D92A6E79}" dt="2025-04-30T03:36:54.579" v="915" actId="1076"/>
          <ac:spMkLst>
            <pc:docMk/>
            <pc:sldMk cId="195675171" sldId="2113415770"/>
            <ac:spMk id="4" creationId="{2C52200A-0560-CD98-093B-E90708281A34}"/>
          </ac:spMkLst>
        </pc:spChg>
        <pc:spChg chg="mod">
          <ac:chgData name="Jimmie Singleton" userId="S::js18854@avispl.com::1ab4a76e-2e55-48ae-8bcc-6efeeca812c6" providerId="AD" clId="Web-{732C8BDF-4765-1604-2042-3222D92A6E79}" dt="2025-04-30T03:37:22.346" v="921" actId="1076"/>
          <ac:spMkLst>
            <pc:docMk/>
            <pc:sldMk cId="195675171" sldId="2113415770"/>
            <ac:spMk id="11" creationId="{7B85D6B2-0E8C-BEC8-1572-B1B55CF0E481}"/>
          </ac:spMkLst>
        </pc:spChg>
        <pc:spChg chg="del">
          <ac:chgData name="Jimmie Singleton" userId="S::js18854@avispl.com::1ab4a76e-2e55-48ae-8bcc-6efeeca812c6" providerId="AD" clId="Web-{732C8BDF-4765-1604-2042-3222D92A6E79}" dt="2025-04-30T03:37:02.298" v="917"/>
          <ac:spMkLst>
            <pc:docMk/>
            <pc:sldMk cId="195675171" sldId="2113415770"/>
            <ac:spMk id="15" creationId="{4CDCD933-F87B-61C4-7D3F-35F713A1C421}"/>
          </ac:spMkLst>
        </pc:spChg>
        <pc:spChg chg="del mod">
          <ac:chgData name="Jimmie Singleton" userId="S::js18854@avispl.com::1ab4a76e-2e55-48ae-8bcc-6efeeca812c6" providerId="AD" clId="Web-{732C8BDF-4765-1604-2042-3222D92A6E79}" dt="2025-04-30T03:37:08.892" v="920"/>
          <ac:spMkLst>
            <pc:docMk/>
            <pc:sldMk cId="195675171" sldId="2113415770"/>
            <ac:spMk id="17" creationId="{4FC93BBD-A541-6AF7-BE3C-3B1C836BA7C1}"/>
          </ac:spMkLst>
        </pc:spChg>
      </pc:sldChg>
    </pc:docChg>
  </pc:docChgLst>
  <pc:docChgLst>
    <pc:chgData name="Jimmie Singleton" userId="S::js18854@avispl.com::1ab4a76e-2e55-48ae-8bcc-6efeeca812c6" providerId="AD" clId="Web-{DF660CA3-BCBA-2C92-C969-204E91825B8D}"/>
    <pc:docChg chg="addSld delSld modSld sldOrd">
      <pc:chgData name="Jimmie Singleton" userId="S::js18854@avispl.com::1ab4a76e-2e55-48ae-8bcc-6efeeca812c6" providerId="AD" clId="Web-{DF660CA3-BCBA-2C92-C969-204E91825B8D}" dt="2025-04-29T20:48:24.245" v="1146" actId="20577"/>
      <pc:docMkLst>
        <pc:docMk/>
      </pc:docMkLst>
      <pc:sldChg chg="ord">
        <pc:chgData name="Jimmie Singleton" userId="S::js18854@avispl.com::1ab4a76e-2e55-48ae-8bcc-6efeeca812c6" providerId="AD" clId="Web-{DF660CA3-BCBA-2C92-C969-204E91825B8D}" dt="2025-04-29T20:25:38.450" v="834"/>
        <pc:sldMkLst>
          <pc:docMk/>
          <pc:sldMk cId="3625378242" sldId="258"/>
        </pc:sldMkLst>
      </pc:sldChg>
      <pc:sldChg chg="addSp">
        <pc:chgData name="Jimmie Singleton" userId="S::js18854@avispl.com::1ab4a76e-2e55-48ae-8bcc-6efeeca812c6" providerId="AD" clId="Web-{DF660CA3-BCBA-2C92-C969-204E91825B8D}" dt="2025-04-29T19:51:11.657" v="367"/>
        <pc:sldMkLst>
          <pc:docMk/>
          <pc:sldMk cId="3152995056" sldId="263"/>
        </pc:sldMkLst>
        <pc:spChg chg="add">
          <ac:chgData name="Jimmie Singleton" userId="S::js18854@avispl.com::1ab4a76e-2e55-48ae-8bcc-6efeeca812c6" providerId="AD" clId="Web-{DF660CA3-BCBA-2C92-C969-204E91825B8D}" dt="2025-04-29T19:51:11.641" v="365"/>
          <ac:spMkLst>
            <pc:docMk/>
            <pc:sldMk cId="3152995056" sldId="263"/>
            <ac:spMk id="8" creationId="{EEFE28DB-F249-CEDB-E07B-488F3182818B}"/>
          </ac:spMkLst>
        </pc:spChg>
        <pc:spChg chg="add">
          <ac:chgData name="Jimmie Singleton" userId="S::js18854@avispl.com::1ab4a76e-2e55-48ae-8bcc-6efeeca812c6" providerId="AD" clId="Web-{DF660CA3-BCBA-2C92-C969-204E91825B8D}" dt="2025-04-29T19:51:11.657" v="366"/>
          <ac:spMkLst>
            <pc:docMk/>
            <pc:sldMk cId="3152995056" sldId="263"/>
            <ac:spMk id="10" creationId="{22848589-B334-586F-2F61-4C2DC6ACA88F}"/>
          </ac:spMkLst>
        </pc:spChg>
        <pc:spChg chg="add">
          <ac:chgData name="Jimmie Singleton" userId="S::js18854@avispl.com::1ab4a76e-2e55-48ae-8bcc-6efeeca812c6" providerId="AD" clId="Web-{DF660CA3-BCBA-2C92-C969-204E91825B8D}" dt="2025-04-29T19:51:11.657" v="367"/>
          <ac:spMkLst>
            <pc:docMk/>
            <pc:sldMk cId="3152995056" sldId="263"/>
            <ac:spMk id="12" creationId="{4B338D90-74F4-5DEC-AE53-B909F7BDBCE7}"/>
          </ac:spMkLst>
        </pc:spChg>
      </pc:sldChg>
      <pc:sldChg chg="del">
        <pc:chgData name="Jimmie Singleton" userId="S::js18854@avispl.com::1ab4a76e-2e55-48ae-8bcc-6efeeca812c6" providerId="AD" clId="Web-{DF660CA3-BCBA-2C92-C969-204E91825B8D}" dt="2025-04-29T19:44:39.227" v="228"/>
        <pc:sldMkLst>
          <pc:docMk/>
          <pc:sldMk cId="852400400" sldId="265"/>
        </pc:sldMkLst>
      </pc:sldChg>
      <pc:sldChg chg="del">
        <pc:chgData name="Jimmie Singleton" userId="S::js18854@avispl.com::1ab4a76e-2e55-48ae-8bcc-6efeeca812c6" providerId="AD" clId="Web-{DF660CA3-BCBA-2C92-C969-204E91825B8D}" dt="2025-04-29T20:14:37.686" v="775"/>
        <pc:sldMkLst>
          <pc:docMk/>
          <pc:sldMk cId="569289048" sldId="266"/>
        </pc:sldMkLst>
      </pc:sldChg>
      <pc:sldChg chg="modSp add modNotes">
        <pc:chgData name="Jimmie Singleton" userId="S::js18854@avispl.com::1ab4a76e-2e55-48ae-8bcc-6efeeca812c6" providerId="AD" clId="Web-{DF660CA3-BCBA-2C92-C969-204E91825B8D}" dt="2025-04-29T20:22:58.056" v="819" actId="20577"/>
        <pc:sldMkLst>
          <pc:docMk/>
          <pc:sldMk cId="3355767779" sldId="266"/>
        </pc:sldMkLst>
        <pc:spChg chg="mod">
          <ac:chgData name="Jimmie Singleton" userId="S::js18854@avispl.com::1ab4a76e-2e55-48ae-8bcc-6efeeca812c6" providerId="AD" clId="Web-{DF660CA3-BCBA-2C92-C969-204E91825B8D}" dt="2025-04-29T20:22:45.728" v="815" actId="20577"/>
          <ac:spMkLst>
            <pc:docMk/>
            <pc:sldMk cId="3355767779" sldId="266"/>
            <ac:spMk id="12" creationId="{589122B8-B267-CD15-9BFC-C2B5B8481F26}"/>
          </ac:spMkLst>
        </pc:spChg>
        <pc:spChg chg="mod">
          <ac:chgData name="Jimmie Singleton" userId="S::js18854@avispl.com::1ab4a76e-2e55-48ae-8bcc-6efeeca812c6" providerId="AD" clId="Web-{DF660CA3-BCBA-2C92-C969-204E91825B8D}" dt="2025-04-29T20:22:58.056" v="819" actId="20577"/>
          <ac:spMkLst>
            <pc:docMk/>
            <pc:sldMk cId="3355767779" sldId="266"/>
            <ac:spMk id="13" creationId="{42E9F9C4-84F3-AA48-8508-A6DA899024B9}"/>
          </ac:spMkLst>
        </pc:spChg>
      </pc:sldChg>
      <pc:sldChg chg="add">
        <pc:chgData name="Jimmie Singleton" userId="S::js18854@avispl.com::1ab4a76e-2e55-48ae-8bcc-6efeeca812c6" providerId="AD" clId="Web-{DF660CA3-BCBA-2C92-C969-204E91825B8D}" dt="2025-04-29T20:21:29.695" v="809"/>
        <pc:sldMkLst>
          <pc:docMk/>
          <pc:sldMk cId="81784780" sldId="267"/>
        </pc:sldMkLst>
      </pc:sldChg>
      <pc:sldChg chg="del">
        <pc:chgData name="Jimmie Singleton" userId="S::js18854@avispl.com::1ab4a76e-2e55-48ae-8bcc-6efeeca812c6" providerId="AD" clId="Web-{DF660CA3-BCBA-2C92-C969-204E91825B8D}" dt="2025-04-29T20:19:25.661" v="804"/>
        <pc:sldMkLst>
          <pc:docMk/>
          <pc:sldMk cId="4055934219" sldId="267"/>
        </pc:sldMkLst>
      </pc:sldChg>
      <pc:sldChg chg="del">
        <pc:chgData name="Jimmie Singleton" userId="S::js18854@avispl.com::1ab4a76e-2e55-48ae-8bcc-6efeeca812c6" providerId="AD" clId="Web-{DF660CA3-BCBA-2C92-C969-204E91825B8D}" dt="2025-04-29T20:31:23.833" v="973"/>
        <pc:sldMkLst>
          <pc:docMk/>
          <pc:sldMk cId="2572195861" sldId="282"/>
        </pc:sldMkLst>
      </pc:sldChg>
      <pc:sldChg chg="addSp delSp modSp ord modNotes">
        <pc:chgData name="Jimmie Singleton" userId="S::js18854@avispl.com::1ab4a76e-2e55-48ae-8bcc-6efeeca812c6" providerId="AD" clId="Web-{DF660CA3-BCBA-2C92-C969-204E91825B8D}" dt="2025-04-29T20:15:36.469" v="781" actId="1076"/>
        <pc:sldMkLst>
          <pc:docMk/>
          <pc:sldMk cId="2180891563" sldId="283"/>
        </pc:sldMkLst>
        <pc:spChg chg="mod">
          <ac:chgData name="Jimmie Singleton" userId="S::js18854@avispl.com::1ab4a76e-2e55-48ae-8bcc-6efeeca812c6" providerId="AD" clId="Web-{DF660CA3-BCBA-2C92-C969-204E91825B8D}" dt="2025-04-29T20:15:36.469" v="781" actId="1076"/>
          <ac:spMkLst>
            <pc:docMk/>
            <pc:sldMk cId="2180891563" sldId="283"/>
            <ac:spMk id="6" creationId="{0D25A23C-07FE-FEC6-D7AD-AFDF0FAAAD86}"/>
          </ac:spMkLst>
        </pc:spChg>
        <pc:spChg chg="mod">
          <ac:chgData name="Jimmie Singleton" userId="S::js18854@avispl.com::1ab4a76e-2e55-48ae-8bcc-6efeeca812c6" providerId="AD" clId="Web-{DF660CA3-BCBA-2C92-C969-204E91825B8D}" dt="2025-04-29T20:15:28.531" v="780" actId="1076"/>
          <ac:spMkLst>
            <pc:docMk/>
            <pc:sldMk cId="2180891563" sldId="283"/>
            <ac:spMk id="9" creationId="{BA14A48E-CE7A-B964-0F5A-D6463C6D9976}"/>
          </ac:spMkLst>
        </pc:spChg>
        <pc:spChg chg="mod">
          <ac:chgData name="Jimmie Singleton" userId="S::js18854@avispl.com::1ab4a76e-2e55-48ae-8bcc-6efeeca812c6" providerId="AD" clId="Web-{DF660CA3-BCBA-2C92-C969-204E91825B8D}" dt="2025-04-29T19:54:30.661" v="390" actId="20577"/>
          <ac:spMkLst>
            <pc:docMk/>
            <pc:sldMk cId="2180891563" sldId="283"/>
            <ac:spMk id="10" creationId="{A1343E1A-58D2-58D9-A64A-E4E37206FC19}"/>
          </ac:spMkLst>
        </pc:spChg>
        <pc:spChg chg="del mod">
          <ac:chgData name="Jimmie Singleton" userId="S::js18854@avispl.com::1ab4a76e-2e55-48ae-8bcc-6efeeca812c6" providerId="AD" clId="Web-{DF660CA3-BCBA-2C92-C969-204E91825B8D}" dt="2025-04-29T19:59:41.090" v="491"/>
          <ac:spMkLst>
            <pc:docMk/>
            <pc:sldMk cId="2180891563" sldId="283"/>
            <ac:spMk id="11" creationId="{2154A555-05B7-4135-60EE-7BFA55F6BC4C}"/>
          </ac:spMkLst>
        </pc:spChg>
        <pc:picChg chg="add">
          <ac:chgData name="Jimmie Singleton" userId="S::js18854@avispl.com::1ab4a76e-2e55-48ae-8bcc-6efeeca812c6" providerId="AD" clId="Web-{DF660CA3-BCBA-2C92-C969-204E91825B8D}" dt="2025-04-29T20:14:57.968" v="776"/>
          <ac:picMkLst>
            <pc:docMk/>
            <pc:sldMk cId="2180891563" sldId="283"/>
            <ac:picMk id="3" creationId="{6CA426E7-2A87-577B-0BA2-68FE7462FFDF}"/>
          </ac:picMkLst>
        </pc:picChg>
      </pc:sldChg>
      <pc:sldChg chg="addSp modSp ord modNotes">
        <pc:chgData name="Jimmie Singleton" userId="S::js18854@avispl.com::1ab4a76e-2e55-48ae-8bcc-6efeeca812c6" providerId="AD" clId="Web-{DF660CA3-BCBA-2C92-C969-204E91825B8D}" dt="2025-04-29T20:31:39.942" v="974"/>
        <pc:sldMkLst>
          <pc:docMk/>
          <pc:sldMk cId="1918426782" sldId="284"/>
        </pc:sldMkLst>
        <pc:spChg chg="mod">
          <ac:chgData name="Jimmie Singleton" userId="S::js18854@avispl.com::1ab4a76e-2e55-48ae-8bcc-6efeeca812c6" providerId="AD" clId="Web-{DF660CA3-BCBA-2C92-C969-204E91825B8D}" dt="2025-04-29T20:19:21.599" v="803" actId="1076"/>
          <ac:spMkLst>
            <pc:docMk/>
            <pc:sldMk cId="1918426782" sldId="284"/>
            <ac:spMk id="2" creationId="{9A57A063-6838-58E8-2ECB-0730B13ACA34}"/>
          </ac:spMkLst>
        </pc:spChg>
        <pc:spChg chg="mod">
          <ac:chgData name="Jimmie Singleton" userId="S::js18854@avispl.com::1ab4a76e-2e55-48ae-8bcc-6efeeca812c6" providerId="AD" clId="Web-{DF660CA3-BCBA-2C92-C969-204E91825B8D}" dt="2025-04-29T20:03:32.626" v="570" actId="14100"/>
          <ac:spMkLst>
            <pc:docMk/>
            <pc:sldMk cId="1918426782" sldId="284"/>
            <ac:spMk id="3" creationId="{E309757D-CD4F-D32C-2F22-82E3CA1B53DF}"/>
          </ac:spMkLst>
        </pc:spChg>
        <pc:spChg chg="mod">
          <ac:chgData name="Jimmie Singleton" userId="S::js18854@avispl.com::1ab4a76e-2e55-48ae-8bcc-6efeeca812c6" providerId="AD" clId="Web-{DF660CA3-BCBA-2C92-C969-204E91825B8D}" dt="2025-04-29T20:18:14.800" v="793" actId="20577"/>
          <ac:spMkLst>
            <pc:docMk/>
            <pc:sldMk cId="1918426782" sldId="284"/>
            <ac:spMk id="4" creationId="{05F9E9F0-2FAA-68F1-1A5B-7BFA6F0F6184}"/>
          </ac:spMkLst>
        </pc:spChg>
        <pc:picChg chg="add">
          <ac:chgData name="Jimmie Singleton" userId="S::js18854@avispl.com::1ab4a76e-2e55-48ae-8bcc-6efeeca812c6" providerId="AD" clId="Web-{DF660CA3-BCBA-2C92-C969-204E91825B8D}" dt="2025-04-29T20:31:39.942" v="974"/>
          <ac:picMkLst>
            <pc:docMk/>
            <pc:sldMk cId="1918426782" sldId="284"/>
            <ac:picMk id="7" creationId="{A9064280-22C4-8CA7-B8C4-19A2803DE136}"/>
          </ac:picMkLst>
        </pc:picChg>
      </pc:sldChg>
      <pc:sldChg chg="modSp">
        <pc:chgData name="Jimmie Singleton" userId="S::js18854@avispl.com::1ab4a76e-2e55-48ae-8bcc-6efeeca812c6" providerId="AD" clId="Web-{DF660CA3-BCBA-2C92-C969-204E91825B8D}" dt="2025-04-29T19:55:48.538" v="405" actId="20577"/>
        <pc:sldMkLst>
          <pc:docMk/>
          <pc:sldMk cId="2895127404" sldId="289"/>
        </pc:sldMkLst>
        <pc:spChg chg="mod">
          <ac:chgData name="Jimmie Singleton" userId="S::js18854@avispl.com::1ab4a76e-2e55-48ae-8bcc-6efeeca812c6" providerId="AD" clId="Web-{DF660CA3-BCBA-2C92-C969-204E91825B8D}" dt="2025-04-29T19:53:25.144" v="388" actId="14100"/>
          <ac:spMkLst>
            <pc:docMk/>
            <pc:sldMk cId="2895127404" sldId="289"/>
            <ac:spMk id="5" creationId="{46C7EC95-C5E2-06AF-D278-73A8B26F29E8}"/>
          </ac:spMkLst>
        </pc:spChg>
        <pc:spChg chg="mod">
          <ac:chgData name="Jimmie Singleton" userId="S::js18854@avispl.com::1ab4a76e-2e55-48ae-8bcc-6efeeca812c6" providerId="AD" clId="Web-{DF660CA3-BCBA-2C92-C969-204E91825B8D}" dt="2025-04-29T19:53:06.675" v="383" actId="20577"/>
          <ac:spMkLst>
            <pc:docMk/>
            <pc:sldMk cId="2895127404" sldId="289"/>
            <ac:spMk id="7" creationId="{5FD02E3B-FF6A-080D-C0B9-AD30D28850C9}"/>
          </ac:spMkLst>
        </pc:spChg>
        <pc:spChg chg="mod">
          <ac:chgData name="Jimmie Singleton" userId="S::js18854@avispl.com::1ab4a76e-2e55-48ae-8bcc-6efeeca812c6" providerId="AD" clId="Web-{DF660CA3-BCBA-2C92-C969-204E91825B8D}" dt="2025-04-29T19:55:48.538" v="405" actId="20577"/>
          <ac:spMkLst>
            <pc:docMk/>
            <pc:sldMk cId="2895127404" sldId="289"/>
            <ac:spMk id="9" creationId="{D3F499CD-B23C-4402-5170-4D1D27636215}"/>
          </ac:spMkLst>
        </pc:spChg>
      </pc:sldChg>
      <pc:sldChg chg="modSp">
        <pc:chgData name="Jimmie Singleton" userId="S::js18854@avispl.com::1ab4a76e-2e55-48ae-8bcc-6efeeca812c6" providerId="AD" clId="Web-{DF660CA3-BCBA-2C92-C969-204E91825B8D}" dt="2025-04-29T19:39:26.408" v="12" actId="20577"/>
        <pc:sldMkLst>
          <pc:docMk/>
          <pc:sldMk cId="1276330413" sldId="295"/>
        </pc:sldMkLst>
        <pc:spChg chg="mod">
          <ac:chgData name="Jimmie Singleton" userId="S::js18854@avispl.com::1ab4a76e-2e55-48ae-8bcc-6efeeca812c6" providerId="AD" clId="Web-{DF660CA3-BCBA-2C92-C969-204E91825B8D}" dt="2025-04-29T19:39:26.408" v="12" actId="20577"/>
          <ac:spMkLst>
            <pc:docMk/>
            <pc:sldMk cId="1276330413" sldId="295"/>
            <ac:spMk id="5" creationId="{10BCFAA8-39EE-4559-2565-BB8D6606388A}"/>
          </ac:spMkLst>
        </pc:spChg>
      </pc:sldChg>
      <pc:sldChg chg="modSp">
        <pc:chgData name="Jimmie Singleton" userId="S::js18854@avispl.com::1ab4a76e-2e55-48ae-8bcc-6efeeca812c6" providerId="AD" clId="Web-{DF660CA3-BCBA-2C92-C969-204E91825B8D}" dt="2025-04-29T19:56:02.444" v="407" actId="14100"/>
        <pc:sldMkLst>
          <pc:docMk/>
          <pc:sldMk cId="4227069661" sldId="296"/>
        </pc:sldMkLst>
        <pc:spChg chg="mod">
          <ac:chgData name="Jimmie Singleton" userId="S::js18854@avispl.com::1ab4a76e-2e55-48ae-8bcc-6efeeca812c6" providerId="AD" clId="Web-{DF660CA3-BCBA-2C92-C969-204E91825B8D}" dt="2025-04-29T19:56:02.444" v="407" actId="14100"/>
          <ac:spMkLst>
            <pc:docMk/>
            <pc:sldMk cId="4227069661" sldId="296"/>
            <ac:spMk id="5" creationId="{5D7FC50B-F147-12BE-4527-17C8885ECD56}"/>
          </ac:spMkLst>
        </pc:spChg>
      </pc:sldChg>
      <pc:sldChg chg="modSp">
        <pc:chgData name="Jimmie Singleton" userId="S::js18854@avispl.com::1ab4a76e-2e55-48ae-8bcc-6efeeca812c6" providerId="AD" clId="Web-{DF660CA3-BCBA-2C92-C969-204E91825B8D}" dt="2025-04-29T20:19:41.083" v="806" actId="20577"/>
        <pc:sldMkLst>
          <pc:docMk/>
          <pc:sldMk cId="2023859665" sldId="297"/>
        </pc:sldMkLst>
        <pc:spChg chg="mod">
          <ac:chgData name="Jimmie Singleton" userId="S::js18854@avispl.com::1ab4a76e-2e55-48ae-8bcc-6efeeca812c6" providerId="AD" clId="Web-{DF660CA3-BCBA-2C92-C969-204E91825B8D}" dt="2025-04-29T20:19:41.083" v="806" actId="20577"/>
          <ac:spMkLst>
            <pc:docMk/>
            <pc:sldMk cId="2023859665" sldId="297"/>
            <ac:spMk id="8" creationId="{23ACD9D7-CD7F-A5E9-400B-9C9C715FBAF0}"/>
          </ac:spMkLst>
        </pc:spChg>
      </pc:sldChg>
      <pc:sldChg chg="modSp">
        <pc:chgData name="Jimmie Singleton" userId="S::js18854@avispl.com::1ab4a76e-2e55-48ae-8bcc-6efeeca812c6" providerId="AD" clId="Web-{DF660CA3-BCBA-2C92-C969-204E91825B8D}" dt="2025-04-29T19:47:16.058" v="297" actId="20577"/>
        <pc:sldMkLst>
          <pc:docMk/>
          <pc:sldMk cId="746741622" sldId="298"/>
        </pc:sldMkLst>
        <pc:spChg chg="mod">
          <ac:chgData name="Jimmie Singleton" userId="S::js18854@avispl.com::1ab4a76e-2e55-48ae-8bcc-6efeeca812c6" providerId="AD" clId="Web-{DF660CA3-BCBA-2C92-C969-204E91825B8D}" dt="2025-04-29T19:47:16.058" v="297" actId="20577"/>
          <ac:spMkLst>
            <pc:docMk/>
            <pc:sldMk cId="746741622" sldId="298"/>
            <ac:spMk id="5" creationId="{50ED93FC-6CAC-F680-BD51-BEC310EB6154}"/>
          </ac:spMkLst>
        </pc:spChg>
      </pc:sldChg>
      <pc:sldChg chg="modSp">
        <pc:chgData name="Jimmie Singleton" userId="S::js18854@avispl.com::1ab4a76e-2e55-48ae-8bcc-6efeeca812c6" providerId="AD" clId="Web-{DF660CA3-BCBA-2C92-C969-204E91825B8D}" dt="2025-04-29T19:48:12.528" v="332" actId="20577"/>
        <pc:sldMkLst>
          <pc:docMk/>
          <pc:sldMk cId="1442757410" sldId="299"/>
        </pc:sldMkLst>
        <pc:spChg chg="mod">
          <ac:chgData name="Jimmie Singleton" userId="S::js18854@avispl.com::1ab4a76e-2e55-48ae-8bcc-6efeeca812c6" providerId="AD" clId="Web-{DF660CA3-BCBA-2C92-C969-204E91825B8D}" dt="2025-04-29T19:48:12.528" v="332" actId="20577"/>
          <ac:spMkLst>
            <pc:docMk/>
            <pc:sldMk cId="1442757410" sldId="299"/>
            <ac:spMk id="5" creationId="{0D321A75-2D4E-AE9C-9C56-BE4E9E511FA4}"/>
          </ac:spMkLst>
        </pc:spChg>
      </pc:sldChg>
      <pc:sldChg chg="addSp delSp modSp add">
        <pc:chgData name="Jimmie Singleton" userId="S::js18854@avispl.com::1ab4a76e-2e55-48ae-8bcc-6efeeca812c6" providerId="AD" clId="Web-{DF660CA3-BCBA-2C92-C969-204E91825B8D}" dt="2025-04-29T20:48:24.245" v="1146" actId="20577"/>
        <pc:sldMkLst>
          <pc:docMk/>
          <pc:sldMk cId="452054289" sldId="320"/>
        </pc:sldMkLst>
        <pc:spChg chg="del">
          <ac:chgData name="Jimmie Singleton" userId="S::js18854@avispl.com::1ab4a76e-2e55-48ae-8bcc-6efeeca812c6" providerId="AD" clId="Web-{DF660CA3-BCBA-2C92-C969-204E91825B8D}" dt="2025-04-29T20:35:02.353" v="1006"/>
          <ac:spMkLst>
            <pc:docMk/>
            <pc:sldMk cId="452054289" sldId="320"/>
            <ac:spMk id="2" creationId="{F8823CB8-5AED-757A-1C0A-C199BFF50A02}"/>
          </ac:spMkLst>
        </pc:spChg>
        <pc:spChg chg="del">
          <ac:chgData name="Jimmie Singleton" userId="S::js18854@avispl.com::1ab4a76e-2e55-48ae-8bcc-6efeeca812c6" providerId="AD" clId="Web-{DF660CA3-BCBA-2C92-C969-204E91825B8D}" dt="2025-04-29T20:34:50.587" v="1002"/>
          <ac:spMkLst>
            <pc:docMk/>
            <pc:sldMk cId="452054289" sldId="320"/>
            <ac:spMk id="3" creationId="{A3628A76-D039-8709-80ED-5EDED837C99F}"/>
          </ac:spMkLst>
        </pc:spChg>
        <pc:spChg chg="del">
          <ac:chgData name="Jimmie Singleton" userId="S::js18854@avispl.com::1ab4a76e-2e55-48ae-8bcc-6efeeca812c6" providerId="AD" clId="Web-{DF660CA3-BCBA-2C92-C969-204E91825B8D}" dt="2025-04-29T20:34:47.306" v="1001"/>
          <ac:spMkLst>
            <pc:docMk/>
            <pc:sldMk cId="452054289" sldId="320"/>
            <ac:spMk id="4" creationId="{B2B94BC3-6B67-3748-DCBB-F22BF597D4E4}"/>
          </ac:spMkLst>
        </pc:spChg>
        <pc:spChg chg="del">
          <ac:chgData name="Jimmie Singleton" userId="S::js18854@avispl.com::1ab4a76e-2e55-48ae-8bcc-6efeeca812c6" providerId="AD" clId="Web-{DF660CA3-BCBA-2C92-C969-204E91825B8D}" dt="2025-04-29T20:34:59.009" v="1005"/>
          <ac:spMkLst>
            <pc:docMk/>
            <pc:sldMk cId="452054289" sldId="320"/>
            <ac:spMk id="5" creationId="{1C622D40-6A0A-4689-8D79-627479CC3D5B}"/>
          </ac:spMkLst>
        </pc:spChg>
        <pc:spChg chg="add del mod">
          <ac:chgData name="Jimmie Singleton" userId="S::js18854@avispl.com::1ab4a76e-2e55-48ae-8bcc-6efeeca812c6" providerId="AD" clId="Web-{DF660CA3-BCBA-2C92-C969-204E91825B8D}" dt="2025-04-29T20:44:16.052" v="1115"/>
          <ac:spMkLst>
            <pc:docMk/>
            <pc:sldMk cId="452054289" sldId="320"/>
            <ac:spMk id="7" creationId="{DE93A0C4-57BE-2D87-DF14-F0B9AED5C76C}"/>
          </ac:spMkLst>
        </pc:spChg>
        <pc:spChg chg="add mod">
          <ac:chgData name="Jimmie Singleton" userId="S::js18854@avispl.com::1ab4a76e-2e55-48ae-8bcc-6efeeca812c6" providerId="AD" clId="Web-{DF660CA3-BCBA-2C92-C969-204E91825B8D}" dt="2025-04-29T20:48:03.119" v="1144" actId="20577"/>
          <ac:spMkLst>
            <pc:docMk/>
            <pc:sldMk cId="452054289" sldId="320"/>
            <ac:spMk id="9" creationId="{95FF46F0-FD63-4945-9D24-6AFD9402DC2A}"/>
          </ac:spMkLst>
        </pc:spChg>
        <pc:spChg chg="add mod">
          <ac:chgData name="Jimmie Singleton" userId="S::js18854@avispl.com::1ab4a76e-2e55-48ae-8bcc-6efeeca812c6" providerId="AD" clId="Web-{DF660CA3-BCBA-2C92-C969-204E91825B8D}" dt="2025-04-29T20:40:57.907" v="1083" actId="1076"/>
          <ac:spMkLst>
            <pc:docMk/>
            <pc:sldMk cId="452054289" sldId="320"/>
            <ac:spMk id="11" creationId="{4165D609-16C8-CC8C-C0F0-C6F61F28FF34}"/>
          </ac:spMkLst>
        </pc:spChg>
        <pc:spChg chg="add mod">
          <ac:chgData name="Jimmie Singleton" userId="S::js18854@avispl.com::1ab4a76e-2e55-48ae-8bcc-6efeeca812c6" providerId="AD" clId="Web-{DF660CA3-BCBA-2C92-C969-204E91825B8D}" dt="2025-04-29T20:40:27.672" v="1079" actId="1076"/>
          <ac:spMkLst>
            <pc:docMk/>
            <pc:sldMk cId="452054289" sldId="320"/>
            <ac:spMk id="13" creationId="{95A7091D-B97E-FDD1-1167-435266DDA238}"/>
          </ac:spMkLst>
        </pc:spChg>
        <pc:spChg chg="add del mod">
          <ac:chgData name="Jimmie Singleton" userId="S::js18854@avispl.com::1ab4a76e-2e55-48ae-8bcc-6efeeca812c6" providerId="AD" clId="Web-{DF660CA3-BCBA-2C92-C969-204E91825B8D}" dt="2025-04-29T20:44:01.302" v="1112"/>
          <ac:spMkLst>
            <pc:docMk/>
            <pc:sldMk cId="452054289" sldId="320"/>
            <ac:spMk id="15" creationId="{E8867E55-3F9D-1F4E-433D-9F343F2F6A2E}"/>
          </ac:spMkLst>
        </pc:spChg>
        <pc:spChg chg="add del mod">
          <ac:chgData name="Jimmie Singleton" userId="S::js18854@avispl.com::1ab4a76e-2e55-48ae-8bcc-6efeeca812c6" providerId="AD" clId="Web-{DF660CA3-BCBA-2C92-C969-204E91825B8D}" dt="2025-04-29T20:44:04.114" v="1114"/>
          <ac:spMkLst>
            <pc:docMk/>
            <pc:sldMk cId="452054289" sldId="320"/>
            <ac:spMk id="17" creationId="{FD5B91E3-6ECE-6093-09F3-6EBCCDA9BB83}"/>
          </ac:spMkLst>
        </pc:spChg>
        <pc:spChg chg="add del mod">
          <ac:chgData name="Jimmie Singleton" userId="S::js18854@avispl.com::1ab4a76e-2e55-48ae-8bcc-6efeeca812c6" providerId="AD" clId="Web-{DF660CA3-BCBA-2C92-C969-204E91825B8D}" dt="2025-04-29T20:44:03.083" v="1113"/>
          <ac:spMkLst>
            <pc:docMk/>
            <pc:sldMk cId="452054289" sldId="320"/>
            <ac:spMk id="19" creationId="{094484DA-C50D-9E17-159E-1E5C931E5583}"/>
          </ac:spMkLst>
        </pc:spChg>
        <pc:spChg chg="add del mod">
          <ac:chgData name="Jimmie Singleton" userId="S::js18854@avispl.com::1ab4a76e-2e55-48ae-8bcc-6efeeca812c6" providerId="AD" clId="Web-{DF660CA3-BCBA-2C92-C969-204E91825B8D}" dt="2025-04-29T20:34:55.525" v="1004"/>
          <ac:spMkLst>
            <pc:docMk/>
            <pc:sldMk cId="452054289" sldId="320"/>
            <ac:spMk id="21" creationId="{09C2062E-8212-D557-9505-3515B3AC7AE6}"/>
          </ac:spMkLst>
        </pc:spChg>
        <pc:spChg chg="add del mod">
          <ac:chgData name="Jimmie Singleton" userId="S::js18854@avispl.com::1ab4a76e-2e55-48ae-8bcc-6efeeca812c6" providerId="AD" clId="Web-{DF660CA3-BCBA-2C92-C969-204E91825B8D}" dt="2025-04-29T20:34:53.790" v="1003"/>
          <ac:spMkLst>
            <pc:docMk/>
            <pc:sldMk cId="452054289" sldId="320"/>
            <ac:spMk id="23" creationId="{4FC2B348-A526-7293-7EA6-27AFD526C23F}"/>
          </ac:spMkLst>
        </pc:spChg>
        <pc:spChg chg="add del mod">
          <ac:chgData name="Jimmie Singleton" userId="S::js18854@avispl.com::1ab4a76e-2e55-48ae-8bcc-6efeeca812c6" providerId="AD" clId="Web-{DF660CA3-BCBA-2C92-C969-204E91825B8D}" dt="2025-04-29T20:35:06.415" v="1007"/>
          <ac:spMkLst>
            <pc:docMk/>
            <pc:sldMk cId="452054289" sldId="320"/>
            <ac:spMk id="25" creationId="{65ABB6E4-669F-3C95-26D3-BDC044774856}"/>
          </ac:spMkLst>
        </pc:spChg>
        <pc:spChg chg="add del mod">
          <ac:chgData name="Jimmie Singleton" userId="S::js18854@avispl.com::1ab4a76e-2e55-48ae-8bcc-6efeeca812c6" providerId="AD" clId="Web-{DF660CA3-BCBA-2C92-C969-204E91825B8D}" dt="2025-04-29T20:35:09.665" v="1008"/>
          <ac:spMkLst>
            <pc:docMk/>
            <pc:sldMk cId="452054289" sldId="320"/>
            <ac:spMk id="27" creationId="{F3174835-B18E-7ED0-859A-D85A466E8452}"/>
          </ac:spMkLst>
        </pc:spChg>
        <pc:spChg chg="add mod">
          <ac:chgData name="Jimmie Singleton" userId="S::js18854@avispl.com::1ab4a76e-2e55-48ae-8bcc-6efeeca812c6" providerId="AD" clId="Web-{DF660CA3-BCBA-2C92-C969-204E91825B8D}" dt="2025-04-29T20:48:24.245" v="1146" actId="20577"/>
          <ac:spMkLst>
            <pc:docMk/>
            <pc:sldMk cId="452054289" sldId="320"/>
            <ac:spMk id="31" creationId="{90DD1F24-3BEC-C98A-370B-BB6300539EC7}"/>
          </ac:spMkLst>
        </pc:spChg>
        <pc:picChg chg="add">
          <ac:chgData name="Jimmie Singleton" userId="S::js18854@avispl.com::1ab4a76e-2e55-48ae-8bcc-6efeeca812c6" providerId="AD" clId="Web-{DF660CA3-BCBA-2C92-C969-204E91825B8D}" dt="2025-04-29T20:44:26.130" v="1116"/>
          <ac:picMkLst>
            <pc:docMk/>
            <pc:sldMk cId="452054289" sldId="320"/>
            <ac:picMk id="29" creationId="{1851D31E-37DE-DCAB-23A5-B17596107DB7}"/>
          </ac:picMkLst>
        </pc:picChg>
      </pc:sldChg>
      <pc:sldChg chg="modSp">
        <pc:chgData name="Jimmie Singleton" userId="S::js18854@avispl.com::1ab4a76e-2e55-48ae-8bcc-6efeeca812c6" providerId="AD" clId="Web-{DF660CA3-BCBA-2C92-C969-204E91825B8D}" dt="2025-04-29T19:48:34.451" v="350" actId="20577"/>
        <pc:sldMkLst>
          <pc:docMk/>
          <pc:sldMk cId="4230617518" sldId="2113415763"/>
        </pc:sldMkLst>
        <pc:spChg chg="mod">
          <ac:chgData name="Jimmie Singleton" userId="S::js18854@avispl.com::1ab4a76e-2e55-48ae-8bcc-6efeeca812c6" providerId="AD" clId="Web-{DF660CA3-BCBA-2C92-C969-204E91825B8D}" dt="2025-04-29T19:48:34.451" v="350" actId="20577"/>
          <ac:spMkLst>
            <pc:docMk/>
            <pc:sldMk cId="4230617518" sldId="2113415763"/>
            <ac:spMk id="5" creationId="{10BCFAA8-39EE-4559-2565-BB8D6606388A}"/>
          </ac:spMkLst>
        </pc:spChg>
      </pc:sldChg>
      <pc:sldChg chg="modSp">
        <pc:chgData name="Jimmie Singleton" userId="S::js18854@avispl.com::1ab4a76e-2e55-48ae-8bcc-6efeeca812c6" providerId="AD" clId="Web-{DF660CA3-BCBA-2C92-C969-204E91825B8D}" dt="2025-04-29T19:49:46.843" v="364" actId="20577"/>
        <pc:sldMkLst>
          <pc:docMk/>
          <pc:sldMk cId="3715584474" sldId="2113415764"/>
        </pc:sldMkLst>
        <pc:spChg chg="mod">
          <ac:chgData name="Jimmie Singleton" userId="S::js18854@avispl.com::1ab4a76e-2e55-48ae-8bcc-6efeeca812c6" providerId="AD" clId="Web-{DF660CA3-BCBA-2C92-C969-204E91825B8D}" dt="2025-04-29T19:49:46.843" v="364" actId="20577"/>
          <ac:spMkLst>
            <pc:docMk/>
            <pc:sldMk cId="3715584474" sldId="2113415764"/>
            <ac:spMk id="5" creationId="{5D7FC50B-F147-12BE-4527-17C8885ECD56}"/>
          </ac:spMkLst>
        </pc:spChg>
      </pc:sldChg>
      <pc:sldChg chg="addSp modSp add">
        <pc:chgData name="Jimmie Singleton" userId="S::js18854@avispl.com::1ab4a76e-2e55-48ae-8bcc-6efeeca812c6" providerId="AD" clId="Web-{DF660CA3-BCBA-2C92-C969-204E91825B8D}" dt="2025-04-29T20:33:15.007" v="992" actId="20577"/>
        <pc:sldMkLst>
          <pc:docMk/>
          <pc:sldMk cId="1560010413" sldId="2113415766"/>
        </pc:sldMkLst>
        <pc:spChg chg="mod">
          <ac:chgData name="Jimmie Singleton" userId="S::js18854@avispl.com::1ab4a76e-2e55-48ae-8bcc-6efeeca812c6" providerId="AD" clId="Web-{DF660CA3-BCBA-2C92-C969-204E91825B8D}" dt="2025-04-29T20:33:15.007" v="992" actId="20577"/>
          <ac:spMkLst>
            <pc:docMk/>
            <pc:sldMk cId="1560010413" sldId="2113415766"/>
            <ac:spMk id="7" creationId="{EB8044A9-100D-E52A-0DC2-DD7B744A5194}"/>
          </ac:spMkLst>
        </pc:spChg>
        <pc:spChg chg="mod">
          <ac:chgData name="Jimmie Singleton" userId="S::js18854@avispl.com::1ab4a76e-2e55-48ae-8bcc-6efeeca812c6" providerId="AD" clId="Web-{DF660CA3-BCBA-2C92-C969-204E91825B8D}" dt="2025-04-29T20:29:19.721" v="936" actId="20577"/>
          <ac:spMkLst>
            <pc:docMk/>
            <pc:sldMk cId="1560010413" sldId="2113415766"/>
            <ac:spMk id="8" creationId="{7CC2AB24-4459-9856-97B9-E3B91D41EEE1}"/>
          </ac:spMkLst>
        </pc:spChg>
        <pc:spChg chg="mod">
          <ac:chgData name="Jimmie Singleton" userId="S::js18854@avispl.com::1ab4a76e-2e55-48ae-8bcc-6efeeca812c6" providerId="AD" clId="Web-{DF660CA3-BCBA-2C92-C969-204E91825B8D}" dt="2025-04-29T20:30:57.457" v="971" actId="20577"/>
          <ac:spMkLst>
            <pc:docMk/>
            <pc:sldMk cId="1560010413" sldId="2113415766"/>
            <ac:spMk id="9" creationId="{531C9161-9F4B-E169-100B-6BA97C617A26}"/>
          </ac:spMkLst>
        </pc:spChg>
        <pc:spChg chg="mod">
          <ac:chgData name="Jimmie Singleton" userId="S::js18854@avispl.com::1ab4a76e-2e55-48ae-8bcc-6efeeca812c6" providerId="AD" clId="Web-{DF660CA3-BCBA-2C92-C969-204E91825B8D}" dt="2025-04-29T20:29:56.940" v="945" actId="1076"/>
          <ac:spMkLst>
            <pc:docMk/>
            <pc:sldMk cId="1560010413" sldId="2113415766"/>
            <ac:spMk id="10" creationId="{0F342A24-34BE-95F2-484C-895BFA9FDDDD}"/>
          </ac:spMkLst>
        </pc:spChg>
        <pc:spChg chg="mod">
          <ac:chgData name="Jimmie Singleton" userId="S::js18854@avispl.com::1ab4a76e-2e55-48ae-8bcc-6efeeca812c6" providerId="AD" clId="Web-{DF660CA3-BCBA-2C92-C969-204E91825B8D}" dt="2025-04-29T20:29:49.206" v="944" actId="20577"/>
          <ac:spMkLst>
            <pc:docMk/>
            <pc:sldMk cId="1560010413" sldId="2113415766"/>
            <ac:spMk id="11" creationId="{13DAE9E2-44FB-CB6A-908C-9614FBF96B64}"/>
          </ac:spMkLst>
        </pc:spChg>
        <pc:spChg chg="mod">
          <ac:chgData name="Jimmie Singleton" userId="S::js18854@avispl.com::1ab4a76e-2e55-48ae-8bcc-6efeeca812c6" providerId="AD" clId="Web-{DF660CA3-BCBA-2C92-C969-204E91825B8D}" dt="2025-04-29T20:25:10.637" v="825" actId="20577"/>
          <ac:spMkLst>
            <pc:docMk/>
            <pc:sldMk cId="1560010413" sldId="2113415766"/>
            <ac:spMk id="12" creationId="{589122B8-B267-CD15-9BFC-C2B5B8481F26}"/>
          </ac:spMkLst>
        </pc:spChg>
        <pc:spChg chg="mod">
          <ac:chgData name="Jimmie Singleton" userId="S::js18854@avispl.com::1ab4a76e-2e55-48ae-8bcc-6efeeca812c6" providerId="AD" clId="Web-{DF660CA3-BCBA-2C92-C969-204E91825B8D}" dt="2025-04-29T20:25:20.450" v="833" actId="20577"/>
          <ac:spMkLst>
            <pc:docMk/>
            <pc:sldMk cId="1560010413" sldId="2113415766"/>
            <ac:spMk id="13" creationId="{42E9F9C4-84F3-AA48-8508-A6DA899024B9}"/>
          </ac:spMkLst>
        </pc:spChg>
        <pc:picChg chg="add">
          <ac:chgData name="Jimmie Singleton" userId="S::js18854@avispl.com::1ab4a76e-2e55-48ae-8bcc-6efeeca812c6" providerId="AD" clId="Web-{DF660CA3-BCBA-2C92-C969-204E91825B8D}" dt="2025-04-29T20:31:06.988" v="972"/>
          <ac:picMkLst>
            <pc:docMk/>
            <pc:sldMk cId="1560010413" sldId="2113415766"/>
            <ac:picMk id="3" creationId="{27D3D0A7-C274-CEF1-F795-54A3A29B8E2E}"/>
          </ac:picMkLst>
        </pc:picChg>
      </pc:sldChg>
      <pc:sldChg chg="add replId">
        <pc:chgData name="Jimmie Singleton" userId="S::js18854@avispl.com::1ab4a76e-2e55-48ae-8bcc-6efeeca812c6" providerId="AD" clId="Web-{DF660CA3-BCBA-2C92-C969-204E91825B8D}" dt="2025-04-29T20:34:14.789" v="993"/>
        <pc:sldMkLst>
          <pc:docMk/>
          <pc:sldMk cId="92996016" sldId="2113415767"/>
        </pc:sldMkLst>
      </pc:sldChg>
    </pc:docChg>
  </pc:docChgLst>
  <pc:docChgLst>
    <pc:chgData name="Jimmie Singleton" userId="S::js18854@avispl.com::1ab4a76e-2e55-48ae-8bcc-6efeeca812c6" providerId="AD" clId="Web-{BCF39EAE-B180-D8FE-FEAE-4FDE4D1304DD}"/>
    <pc:docChg chg="addSld modSld">
      <pc:chgData name="Jimmie Singleton" userId="S::js18854@avispl.com::1ab4a76e-2e55-48ae-8bcc-6efeeca812c6" providerId="AD" clId="Web-{BCF39EAE-B180-D8FE-FEAE-4FDE4D1304DD}" dt="2025-02-13T19:39:49.126" v="1319" actId="20577"/>
      <pc:docMkLst>
        <pc:docMk/>
      </pc:docMkLst>
      <pc:sldChg chg="modSp">
        <pc:chgData name="Jimmie Singleton" userId="S::js18854@avispl.com::1ab4a76e-2e55-48ae-8bcc-6efeeca812c6" providerId="AD" clId="Web-{BCF39EAE-B180-D8FE-FEAE-4FDE4D1304DD}" dt="2025-02-13T19:32:23.459" v="1223" actId="20577"/>
        <pc:sldMkLst>
          <pc:docMk/>
          <pc:sldMk cId="109857222" sldId="256"/>
        </pc:sldMkLst>
        <pc:spChg chg="mod">
          <ac:chgData name="Jimmie Singleton" userId="S::js18854@avispl.com::1ab4a76e-2e55-48ae-8bcc-6efeeca812c6" providerId="AD" clId="Web-{BCF39EAE-B180-D8FE-FEAE-4FDE4D1304DD}" dt="2025-02-13T19:32:23.459" v="122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immie Singleton" userId="S::js18854@avispl.com::1ab4a76e-2e55-48ae-8bcc-6efeeca812c6" providerId="AD" clId="Web-{BCF39EAE-B180-D8FE-FEAE-4FDE4D1304DD}" dt="2025-02-13T19:32:17.693" v="122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8:52:08.693" v="89" actId="20577"/>
        <pc:sldMkLst>
          <pc:docMk/>
          <pc:sldMk cId="421925156" sldId="257"/>
        </pc:sldMkLst>
        <pc:spChg chg="mod">
          <ac:chgData name="Jimmie Singleton" userId="S::js18854@avispl.com::1ab4a76e-2e55-48ae-8bcc-6efeeca812c6" providerId="AD" clId="Web-{BCF39EAE-B180-D8FE-FEAE-4FDE4D1304DD}" dt="2025-02-13T18:52:08.693" v="89" actId="20577"/>
          <ac:spMkLst>
            <pc:docMk/>
            <pc:sldMk cId="421925156" sldId="257"/>
            <ac:spMk id="3" creationId="{B4959BED-8E17-603D-986D-15B67888542C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8:56:34.856" v="175" actId="20577"/>
        <pc:sldMkLst>
          <pc:docMk/>
          <pc:sldMk cId="3625378242" sldId="258"/>
        </pc:sldMkLst>
        <pc:spChg chg="mod">
          <ac:chgData name="Jimmie Singleton" userId="S::js18854@avispl.com::1ab4a76e-2e55-48ae-8bcc-6efeeca812c6" providerId="AD" clId="Web-{BCF39EAE-B180-D8FE-FEAE-4FDE4D1304DD}" dt="2025-02-13T18:52:19.272" v="96" actId="20577"/>
          <ac:spMkLst>
            <pc:docMk/>
            <pc:sldMk cId="3625378242" sldId="258"/>
            <ac:spMk id="2" creationId="{6351B6DA-A2E5-04DD-3FEC-937431C33E16}"/>
          </ac:spMkLst>
        </pc:spChg>
        <pc:spChg chg="mod">
          <ac:chgData name="Jimmie Singleton" userId="S::js18854@avispl.com::1ab4a76e-2e55-48ae-8bcc-6efeeca812c6" providerId="AD" clId="Web-{BCF39EAE-B180-D8FE-FEAE-4FDE4D1304DD}" dt="2025-02-13T18:56:34.856" v="175" actId="20577"/>
          <ac:spMkLst>
            <pc:docMk/>
            <pc:sldMk cId="3625378242" sldId="258"/>
            <ac:spMk id="3" creationId="{ED867334-3D4E-C320-FEB0-0A78E9BF08B5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8:52:30.944" v="108" actId="20577"/>
        <pc:sldMkLst>
          <pc:docMk/>
          <pc:sldMk cId="1872780400" sldId="259"/>
        </pc:sldMkLst>
        <pc:spChg chg="mod">
          <ac:chgData name="Jimmie Singleton" userId="S::js18854@avispl.com::1ab4a76e-2e55-48ae-8bcc-6efeeca812c6" providerId="AD" clId="Web-{BCF39EAE-B180-D8FE-FEAE-4FDE4D1304DD}" dt="2025-02-13T18:52:30.944" v="108" actId="20577"/>
          <ac:spMkLst>
            <pc:docMk/>
            <pc:sldMk cId="1872780400" sldId="259"/>
            <ac:spMk id="2" creationId="{4E6B210C-F110-3AF1-1F8F-563067FAC084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8:53:14.429" v="164" actId="20577"/>
        <pc:sldMkLst>
          <pc:docMk/>
          <pc:sldMk cId="1108076672" sldId="260"/>
        </pc:sldMkLst>
        <pc:spChg chg="mod">
          <ac:chgData name="Jimmie Singleton" userId="S::js18854@avispl.com::1ab4a76e-2e55-48ae-8bcc-6efeeca812c6" providerId="AD" clId="Web-{BCF39EAE-B180-D8FE-FEAE-4FDE4D1304DD}" dt="2025-02-13T18:52:46.335" v="139" actId="20577"/>
          <ac:spMkLst>
            <pc:docMk/>
            <pc:sldMk cId="1108076672" sldId="260"/>
            <ac:spMk id="2" creationId="{232FFD3B-1889-383B-27EA-BCB5BFE3F74D}"/>
          </ac:spMkLst>
        </pc:spChg>
        <pc:spChg chg="mod">
          <ac:chgData name="Jimmie Singleton" userId="S::js18854@avispl.com::1ab4a76e-2e55-48ae-8bcc-6efeeca812c6" providerId="AD" clId="Web-{BCF39EAE-B180-D8FE-FEAE-4FDE4D1304DD}" dt="2025-02-13T18:53:14.429" v="164" actId="20577"/>
          <ac:spMkLst>
            <pc:docMk/>
            <pc:sldMk cId="1108076672" sldId="260"/>
            <ac:spMk id="3" creationId="{1C546194-60F1-79F6-FB7E-4E70838AFDB7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8:58:40.110" v="264" actId="20577"/>
        <pc:sldMkLst>
          <pc:docMk/>
          <pc:sldMk cId="540504633" sldId="261"/>
        </pc:sldMkLst>
        <pc:spChg chg="mod">
          <ac:chgData name="Jimmie Singleton" userId="S::js18854@avispl.com::1ab4a76e-2e55-48ae-8bcc-6efeeca812c6" providerId="AD" clId="Web-{BCF39EAE-B180-D8FE-FEAE-4FDE4D1304DD}" dt="2025-02-13T18:56:52.732" v="200" actId="20577"/>
          <ac:spMkLst>
            <pc:docMk/>
            <pc:sldMk cId="540504633" sldId="261"/>
            <ac:spMk id="2" creationId="{1A6110EB-8033-10E5-D96F-99F9ED0E4988}"/>
          </ac:spMkLst>
        </pc:spChg>
        <pc:spChg chg="mod">
          <ac:chgData name="Jimmie Singleton" userId="S::js18854@avispl.com::1ab4a76e-2e55-48ae-8bcc-6efeeca812c6" providerId="AD" clId="Web-{BCF39EAE-B180-D8FE-FEAE-4FDE4D1304DD}" dt="2025-02-13T18:58:40.110" v="264" actId="20577"/>
          <ac:spMkLst>
            <pc:docMk/>
            <pc:sldMk cId="540504633" sldId="261"/>
            <ac:spMk id="3" creationId="{3E5F7792-7C5D-48AE-3186-1316FFE4B87A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9:06:39.450" v="490" actId="20577"/>
        <pc:sldMkLst>
          <pc:docMk/>
          <pc:sldMk cId="1069774606" sldId="262"/>
        </pc:sldMkLst>
        <pc:spChg chg="mod">
          <ac:chgData name="Jimmie Singleton" userId="S::js18854@avispl.com::1ab4a76e-2e55-48ae-8bcc-6efeeca812c6" providerId="AD" clId="Web-{BCF39EAE-B180-D8FE-FEAE-4FDE4D1304DD}" dt="2025-02-13T18:59:44.127" v="273" actId="20577"/>
          <ac:spMkLst>
            <pc:docMk/>
            <pc:sldMk cId="1069774606" sldId="262"/>
            <ac:spMk id="2" creationId="{7BEE27EE-A3C9-86B2-A2F8-6CA262B65689}"/>
          </ac:spMkLst>
        </pc:spChg>
        <pc:spChg chg="mod">
          <ac:chgData name="Jimmie Singleton" userId="S::js18854@avispl.com::1ab4a76e-2e55-48ae-8bcc-6efeeca812c6" providerId="AD" clId="Web-{BCF39EAE-B180-D8FE-FEAE-4FDE4D1304DD}" dt="2025-02-13T19:06:39.450" v="490" actId="20577"/>
          <ac:spMkLst>
            <pc:docMk/>
            <pc:sldMk cId="1069774606" sldId="262"/>
            <ac:spMk id="3" creationId="{D16E01BF-8038-0119-B88E-5DD8536901EA}"/>
          </ac:spMkLst>
        </pc:spChg>
      </pc:sldChg>
      <pc:sldChg chg="addSp delSp modSp new">
        <pc:chgData name="Jimmie Singleton" userId="S::js18854@avispl.com::1ab4a76e-2e55-48ae-8bcc-6efeeca812c6" providerId="AD" clId="Web-{BCF39EAE-B180-D8FE-FEAE-4FDE4D1304DD}" dt="2025-02-13T19:01:59.302" v="382" actId="14100"/>
        <pc:sldMkLst>
          <pc:docMk/>
          <pc:sldMk cId="3152995056" sldId="263"/>
        </pc:sldMkLst>
        <pc:spChg chg="mod">
          <ac:chgData name="Jimmie Singleton" userId="S::js18854@avispl.com::1ab4a76e-2e55-48ae-8bcc-6efeeca812c6" providerId="AD" clId="Web-{BCF39EAE-B180-D8FE-FEAE-4FDE4D1304DD}" dt="2025-02-13T19:00:37.910" v="338" actId="20577"/>
          <ac:spMkLst>
            <pc:docMk/>
            <pc:sldMk cId="3152995056" sldId="263"/>
            <ac:spMk id="2" creationId="{BD38FBBD-2D9E-AE7E-D2CF-F65E1D8CF036}"/>
          </ac:spMkLst>
        </pc:spChg>
        <pc:spChg chg="del">
          <ac:chgData name="Jimmie Singleton" userId="S::js18854@avispl.com::1ab4a76e-2e55-48ae-8bcc-6efeeca812c6" providerId="AD" clId="Web-{BCF39EAE-B180-D8FE-FEAE-4FDE4D1304DD}" dt="2025-02-13T19:00:43.019" v="339"/>
          <ac:spMkLst>
            <pc:docMk/>
            <pc:sldMk cId="3152995056" sldId="263"/>
            <ac:spMk id="3" creationId="{0B02F412-C9E5-FCD1-2814-54EEB2F34D36}"/>
          </ac:spMkLst>
        </pc:spChg>
        <pc:spChg chg="add">
          <ac:chgData name="Jimmie Singleton" userId="S::js18854@avispl.com::1ab4a76e-2e55-48ae-8bcc-6efeeca812c6" providerId="AD" clId="Web-{BCF39EAE-B180-D8FE-FEAE-4FDE4D1304DD}" dt="2025-02-13T19:00:54.160" v="340"/>
          <ac:spMkLst>
            <pc:docMk/>
            <pc:sldMk cId="3152995056" sldId="263"/>
            <ac:spMk id="4" creationId="{F60320E0-3742-01E3-2B3F-51B2ECFA097F}"/>
          </ac:spMkLst>
        </pc:spChg>
        <pc:spChg chg="add mod">
          <ac:chgData name="Jimmie Singleton" userId="S::js18854@avispl.com::1ab4a76e-2e55-48ae-8bcc-6efeeca812c6" providerId="AD" clId="Web-{BCF39EAE-B180-D8FE-FEAE-4FDE4D1304DD}" dt="2025-02-13T19:01:22.020" v="355" actId="1076"/>
          <ac:spMkLst>
            <pc:docMk/>
            <pc:sldMk cId="3152995056" sldId="263"/>
            <ac:spMk id="5" creationId="{D6D0235D-557F-D4C0-77D9-4C346C40E057}"/>
          </ac:spMkLst>
        </pc:spChg>
        <pc:spChg chg="add mod">
          <ac:chgData name="Jimmie Singleton" userId="S::js18854@avispl.com::1ab4a76e-2e55-48ae-8bcc-6efeeca812c6" providerId="AD" clId="Web-{BCF39EAE-B180-D8FE-FEAE-4FDE4D1304DD}" dt="2025-02-13T19:01:40.677" v="371" actId="1076"/>
          <ac:spMkLst>
            <pc:docMk/>
            <pc:sldMk cId="3152995056" sldId="263"/>
            <ac:spMk id="6" creationId="{8445BF00-9470-2360-03CB-DB607F33DCE7}"/>
          </ac:spMkLst>
        </pc:spChg>
        <pc:spChg chg="add mod">
          <ac:chgData name="Jimmie Singleton" userId="S::js18854@avispl.com::1ab4a76e-2e55-48ae-8bcc-6efeeca812c6" providerId="AD" clId="Web-{BCF39EAE-B180-D8FE-FEAE-4FDE4D1304DD}" dt="2025-02-13T19:01:59.302" v="382" actId="14100"/>
          <ac:spMkLst>
            <pc:docMk/>
            <pc:sldMk cId="3152995056" sldId="263"/>
            <ac:spMk id="7" creationId="{222ED615-4E1B-9658-7866-11DA1CF197B6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9:08:28.422" v="541" actId="20577"/>
        <pc:sldMkLst>
          <pc:docMk/>
          <pc:sldMk cId="3708047233" sldId="264"/>
        </pc:sldMkLst>
        <pc:spChg chg="mod">
          <ac:chgData name="Jimmie Singleton" userId="S::js18854@avispl.com::1ab4a76e-2e55-48ae-8bcc-6efeeca812c6" providerId="AD" clId="Web-{BCF39EAE-B180-D8FE-FEAE-4FDE4D1304DD}" dt="2025-02-13T19:07:11.529" v="494" actId="20577"/>
          <ac:spMkLst>
            <pc:docMk/>
            <pc:sldMk cId="3708047233" sldId="264"/>
            <ac:spMk id="2" creationId="{1361DB7D-311E-E128-D3DE-58E759AED9D3}"/>
          </ac:spMkLst>
        </pc:spChg>
        <pc:spChg chg="mod">
          <ac:chgData name="Jimmie Singleton" userId="S::js18854@avispl.com::1ab4a76e-2e55-48ae-8bcc-6efeeca812c6" providerId="AD" clId="Web-{BCF39EAE-B180-D8FE-FEAE-4FDE4D1304DD}" dt="2025-02-13T19:08:28.422" v="541" actId="20577"/>
          <ac:spMkLst>
            <pc:docMk/>
            <pc:sldMk cId="3708047233" sldId="264"/>
            <ac:spMk id="3" creationId="{926CC918-B02A-7585-B4A0-0706C0EA5692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9:39:49.126" v="1319" actId="20577"/>
        <pc:sldMkLst>
          <pc:docMk/>
          <pc:sldMk cId="852400400" sldId="265"/>
        </pc:sldMkLst>
        <pc:spChg chg="mod">
          <ac:chgData name="Jimmie Singleton" userId="S::js18854@avispl.com::1ab4a76e-2e55-48ae-8bcc-6efeeca812c6" providerId="AD" clId="Web-{BCF39EAE-B180-D8FE-FEAE-4FDE4D1304DD}" dt="2025-02-13T19:08:37.719" v="544" actId="20577"/>
          <ac:spMkLst>
            <pc:docMk/>
            <pc:sldMk cId="852400400" sldId="265"/>
            <ac:spMk id="2" creationId="{47D44608-BCF6-8DAB-29B1-2F5DEE5B4360}"/>
          </ac:spMkLst>
        </pc:spChg>
        <pc:spChg chg="mod">
          <ac:chgData name="Jimmie Singleton" userId="S::js18854@avispl.com::1ab4a76e-2e55-48ae-8bcc-6efeeca812c6" providerId="AD" clId="Web-{BCF39EAE-B180-D8FE-FEAE-4FDE4D1304DD}" dt="2025-02-13T19:39:49.126" v="1319" actId="20577"/>
          <ac:spMkLst>
            <pc:docMk/>
            <pc:sldMk cId="852400400" sldId="265"/>
            <ac:spMk id="3" creationId="{DF13EB67-5352-6FF4-DBAC-1DAEFAA3C677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9:28:33.734" v="1137" actId="20577"/>
        <pc:sldMkLst>
          <pc:docMk/>
          <pc:sldMk cId="569289048" sldId="266"/>
        </pc:sldMkLst>
        <pc:spChg chg="mod">
          <ac:chgData name="Jimmie Singleton" userId="S::js18854@avispl.com::1ab4a76e-2e55-48ae-8bcc-6efeeca812c6" providerId="AD" clId="Web-{BCF39EAE-B180-D8FE-FEAE-4FDE4D1304DD}" dt="2025-02-13T19:28:33.734" v="1137" actId="20577"/>
          <ac:spMkLst>
            <pc:docMk/>
            <pc:sldMk cId="569289048" sldId="266"/>
            <ac:spMk id="3" creationId="{48A34710-E212-2685-787E-E32D7F6003BA}"/>
          </ac:spMkLst>
        </pc:spChg>
      </pc:sldChg>
      <pc:sldChg chg="modSp new">
        <pc:chgData name="Jimmie Singleton" userId="S::js18854@avispl.com::1ab4a76e-2e55-48ae-8bcc-6efeeca812c6" providerId="AD" clId="Web-{BCF39EAE-B180-D8FE-FEAE-4FDE4D1304DD}" dt="2025-02-13T19:16:36.106" v="809" actId="20577"/>
        <pc:sldMkLst>
          <pc:docMk/>
          <pc:sldMk cId="4055934219" sldId="267"/>
        </pc:sldMkLst>
        <pc:spChg chg="mod">
          <ac:chgData name="Jimmie Singleton" userId="S::js18854@avispl.com::1ab4a76e-2e55-48ae-8bcc-6efeeca812c6" providerId="AD" clId="Web-{BCF39EAE-B180-D8FE-FEAE-4FDE4D1304DD}" dt="2025-02-13T19:16:36.106" v="809" actId="20577"/>
          <ac:spMkLst>
            <pc:docMk/>
            <pc:sldMk cId="4055934219" sldId="267"/>
            <ac:spMk id="3" creationId="{73DB3CC3-D35F-41A6-A694-E52E966C6354}"/>
          </ac:spMkLst>
        </pc:spChg>
      </pc:sldChg>
    </pc:docChg>
  </pc:docChgLst>
  <pc:docChgLst>
    <pc:chgData name="Jimmie Singleton" userId="S::js18854@avispl.com::1ab4a76e-2e55-48ae-8bcc-6efeeca812c6" providerId="AD" clId="Web-{492D7C72-B855-1063-9C94-5390F7A0D75B}"/>
    <pc:docChg chg="addSld delSld modSld">
      <pc:chgData name="Jimmie Singleton" userId="S::js18854@avispl.com::1ab4a76e-2e55-48ae-8bcc-6efeeca812c6" providerId="AD" clId="Web-{492D7C72-B855-1063-9C94-5390F7A0D75B}" dt="2025-04-29T18:39:49.031" v="120"/>
      <pc:docMkLst>
        <pc:docMk/>
      </pc:docMkLst>
      <pc:sldChg chg="addSp">
        <pc:chgData name="Jimmie Singleton" userId="S::js18854@avispl.com::1ab4a76e-2e55-48ae-8bcc-6efeeca812c6" providerId="AD" clId="Web-{492D7C72-B855-1063-9C94-5390F7A0D75B}" dt="2025-04-29T18:34:17.385" v="67"/>
        <pc:sldMkLst>
          <pc:docMk/>
          <pc:sldMk cId="2895127404" sldId="289"/>
        </pc:sldMkLst>
        <pc:picChg chg="add">
          <ac:chgData name="Jimmie Singleton" userId="S::js18854@avispl.com::1ab4a76e-2e55-48ae-8bcc-6efeeca812c6" providerId="AD" clId="Web-{492D7C72-B855-1063-9C94-5390F7A0D75B}" dt="2025-04-29T18:34:17.385" v="67"/>
          <ac:picMkLst>
            <pc:docMk/>
            <pc:sldMk cId="2895127404" sldId="289"/>
            <ac:picMk id="3" creationId="{FDAE7A9E-50B9-604E-1FBD-863E7D624F3B}"/>
          </ac:picMkLst>
        </pc:picChg>
      </pc:sldChg>
      <pc:sldChg chg="modSp">
        <pc:chgData name="Jimmie Singleton" userId="S::js18854@avispl.com::1ab4a76e-2e55-48ae-8bcc-6efeeca812c6" providerId="AD" clId="Web-{492D7C72-B855-1063-9C94-5390F7A0D75B}" dt="2025-04-29T18:09:30.179" v="35" actId="14100"/>
        <pc:sldMkLst>
          <pc:docMk/>
          <pc:sldMk cId="3634015708" sldId="293"/>
        </pc:sldMkLst>
        <pc:spChg chg="mod">
          <ac:chgData name="Jimmie Singleton" userId="S::js18854@avispl.com::1ab4a76e-2e55-48ae-8bcc-6efeeca812c6" providerId="AD" clId="Web-{492D7C72-B855-1063-9C94-5390F7A0D75B}" dt="2025-04-29T18:09:30.179" v="35" actId="14100"/>
          <ac:spMkLst>
            <pc:docMk/>
            <pc:sldMk cId="3634015708" sldId="293"/>
            <ac:spMk id="2" creationId="{96C7C56E-3457-75BA-52E1-658BBEDAE8A1}"/>
          </ac:spMkLst>
        </pc:spChg>
        <pc:spChg chg="mod">
          <ac:chgData name="Jimmie Singleton" userId="S::js18854@avispl.com::1ab4a76e-2e55-48ae-8bcc-6efeeca812c6" providerId="AD" clId="Web-{492D7C72-B855-1063-9C94-5390F7A0D75B}" dt="2025-04-29T18:09:21.382" v="34"/>
          <ac:spMkLst>
            <pc:docMk/>
            <pc:sldMk cId="3634015708" sldId="293"/>
            <ac:spMk id="3" creationId="{BD9840ED-CC12-40A1-D5B9-29C79026BC25}"/>
          </ac:spMkLst>
        </pc:spChg>
      </pc:sldChg>
      <pc:sldChg chg="addSp delSp modSp">
        <pc:chgData name="Jimmie Singleton" userId="S::js18854@avispl.com::1ab4a76e-2e55-48ae-8bcc-6efeeca812c6" providerId="AD" clId="Web-{492D7C72-B855-1063-9C94-5390F7A0D75B}" dt="2025-04-29T18:35:23.077" v="72"/>
        <pc:sldMkLst>
          <pc:docMk/>
          <pc:sldMk cId="1276330413" sldId="295"/>
        </pc:sldMkLst>
        <pc:picChg chg="add del">
          <ac:chgData name="Jimmie Singleton" userId="S::js18854@avispl.com::1ab4a76e-2e55-48ae-8bcc-6efeeca812c6" providerId="AD" clId="Web-{492D7C72-B855-1063-9C94-5390F7A0D75B}" dt="2025-04-29T18:33:59.134" v="65"/>
          <ac:picMkLst>
            <pc:docMk/>
            <pc:sldMk cId="1276330413" sldId="295"/>
            <ac:picMk id="3" creationId="{A8742CB9-1835-CE2E-58BB-D55359384E02}"/>
          </ac:picMkLst>
        </pc:picChg>
        <pc:picChg chg="add del mod modCrop">
          <ac:chgData name="Jimmie Singleton" userId="S::js18854@avispl.com::1ab4a76e-2e55-48ae-8bcc-6efeeca812c6" providerId="AD" clId="Web-{492D7C72-B855-1063-9C94-5390F7A0D75B}" dt="2025-04-29T18:35:22.639" v="71"/>
          <ac:picMkLst>
            <pc:docMk/>
            <pc:sldMk cId="1276330413" sldId="295"/>
            <ac:picMk id="7" creationId="{EFB0EFD1-D76D-A5D0-2152-0A249FEDBC7C}"/>
          </ac:picMkLst>
        </pc:picChg>
        <pc:picChg chg="add">
          <ac:chgData name="Jimmie Singleton" userId="S::js18854@avispl.com::1ab4a76e-2e55-48ae-8bcc-6efeeca812c6" providerId="AD" clId="Web-{492D7C72-B855-1063-9C94-5390F7A0D75B}" dt="2025-04-29T18:35:23.077" v="72"/>
          <ac:picMkLst>
            <pc:docMk/>
            <pc:sldMk cId="1276330413" sldId="295"/>
            <ac:picMk id="9" creationId="{CAF98661-8C70-69B4-7D88-9E97FDF8CC88}"/>
          </ac:picMkLst>
        </pc:picChg>
      </pc:sldChg>
      <pc:sldChg chg="addSp modSp">
        <pc:chgData name="Jimmie Singleton" userId="S::js18854@avispl.com::1ab4a76e-2e55-48ae-8bcc-6efeeca812c6" providerId="AD" clId="Web-{492D7C72-B855-1063-9C94-5390F7A0D75B}" dt="2025-04-29T18:35:06.091" v="70" actId="14100"/>
        <pc:sldMkLst>
          <pc:docMk/>
          <pc:sldMk cId="4227069661" sldId="296"/>
        </pc:sldMkLst>
        <pc:picChg chg="add mod">
          <ac:chgData name="Jimmie Singleton" userId="S::js18854@avispl.com::1ab4a76e-2e55-48ae-8bcc-6efeeca812c6" providerId="AD" clId="Web-{492D7C72-B855-1063-9C94-5390F7A0D75B}" dt="2025-04-29T18:35:06.091" v="70" actId="14100"/>
          <ac:picMkLst>
            <pc:docMk/>
            <pc:sldMk cId="4227069661" sldId="296"/>
            <ac:picMk id="3" creationId="{B9D4F04B-BBEE-2D49-09F5-5C3D7FD676BF}"/>
          </ac:picMkLst>
        </pc:picChg>
      </pc:sldChg>
      <pc:sldChg chg="addSp">
        <pc:chgData name="Jimmie Singleton" userId="S::js18854@avispl.com::1ab4a76e-2e55-48ae-8bcc-6efeeca812c6" providerId="AD" clId="Web-{492D7C72-B855-1063-9C94-5390F7A0D75B}" dt="2025-04-29T18:35:29.312" v="73"/>
        <pc:sldMkLst>
          <pc:docMk/>
          <pc:sldMk cId="2023859665" sldId="297"/>
        </pc:sldMkLst>
        <pc:picChg chg="add">
          <ac:chgData name="Jimmie Singleton" userId="S::js18854@avispl.com::1ab4a76e-2e55-48ae-8bcc-6efeeca812c6" providerId="AD" clId="Web-{492D7C72-B855-1063-9C94-5390F7A0D75B}" dt="2025-04-29T18:35:29.312" v="73"/>
          <ac:picMkLst>
            <pc:docMk/>
            <pc:sldMk cId="2023859665" sldId="297"/>
            <ac:picMk id="3" creationId="{B0662235-3A1F-255A-085C-85B96DB02783}"/>
          </ac:picMkLst>
        </pc:picChg>
      </pc:sldChg>
      <pc:sldChg chg="addSp">
        <pc:chgData name="Jimmie Singleton" userId="S::js18854@avispl.com::1ab4a76e-2e55-48ae-8bcc-6efeeca812c6" providerId="AD" clId="Web-{492D7C72-B855-1063-9C94-5390F7A0D75B}" dt="2025-04-29T18:35:35.265" v="74"/>
        <pc:sldMkLst>
          <pc:docMk/>
          <pc:sldMk cId="746741622" sldId="298"/>
        </pc:sldMkLst>
        <pc:picChg chg="add">
          <ac:chgData name="Jimmie Singleton" userId="S::js18854@avispl.com::1ab4a76e-2e55-48ae-8bcc-6efeeca812c6" providerId="AD" clId="Web-{492D7C72-B855-1063-9C94-5390F7A0D75B}" dt="2025-04-29T18:35:35.265" v="74"/>
          <ac:picMkLst>
            <pc:docMk/>
            <pc:sldMk cId="746741622" sldId="298"/>
            <ac:picMk id="3" creationId="{CA85CC90-9381-BD5A-FF68-8E366FCE6B9A}"/>
          </ac:picMkLst>
        </pc:picChg>
      </pc:sldChg>
      <pc:sldChg chg="addSp">
        <pc:chgData name="Jimmie Singleton" userId="S::js18854@avispl.com::1ab4a76e-2e55-48ae-8bcc-6efeeca812c6" providerId="AD" clId="Web-{492D7C72-B855-1063-9C94-5390F7A0D75B}" dt="2025-04-29T18:35:37.390" v="75"/>
        <pc:sldMkLst>
          <pc:docMk/>
          <pc:sldMk cId="1442757410" sldId="299"/>
        </pc:sldMkLst>
        <pc:picChg chg="add">
          <ac:chgData name="Jimmie Singleton" userId="S::js18854@avispl.com::1ab4a76e-2e55-48ae-8bcc-6efeeca812c6" providerId="AD" clId="Web-{492D7C72-B855-1063-9C94-5390F7A0D75B}" dt="2025-04-29T18:35:37.390" v="75"/>
          <ac:picMkLst>
            <pc:docMk/>
            <pc:sldMk cId="1442757410" sldId="299"/>
            <ac:picMk id="3" creationId="{1CAB149A-FCAF-5EA2-85BD-9CB5FF3087B0}"/>
          </ac:picMkLst>
        </pc:picChg>
      </pc:sldChg>
      <pc:sldChg chg="del">
        <pc:chgData name="Jimmie Singleton" userId="S::js18854@avispl.com::1ab4a76e-2e55-48ae-8bcc-6efeeca812c6" providerId="AD" clId="Web-{492D7C72-B855-1063-9C94-5390F7A0D75B}" dt="2025-04-29T18:39:49.031" v="120"/>
        <pc:sldMkLst>
          <pc:docMk/>
          <pc:sldMk cId="1299224018" sldId="2113415759"/>
        </pc:sldMkLst>
      </pc:sldChg>
      <pc:sldChg chg="addSp modSp">
        <pc:chgData name="Jimmie Singleton" userId="S::js18854@avispl.com::1ab4a76e-2e55-48ae-8bcc-6efeeca812c6" providerId="AD" clId="Web-{492D7C72-B855-1063-9C94-5390F7A0D75B}" dt="2025-04-29T18:32:05.720" v="54" actId="1076"/>
        <pc:sldMkLst>
          <pc:docMk/>
          <pc:sldMk cId="1409739025" sldId="2113415762"/>
        </pc:sldMkLst>
        <pc:picChg chg="add mod">
          <ac:chgData name="Jimmie Singleton" userId="S::js18854@avispl.com::1ab4a76e-2e55-48ae-8bcc-6efeeca812c6" providerId="AD" clId="Web-{492D7C72-B855-1063-9C94-5390F7A0D75B}" dt="2025-04-29T18:32:05.720" v="54" actId="1076"/>
          <ac:picMkLst>
            <pc:docMk/>
            <pc:sldMk cId="1409739025" sldId="2113415762"/>
            <ac:picMk id="6" creationId="{37F9D1E1-8B02-9DED-0B18-5CEBBD56CF82}"/>
          </ac:picMkLst>
        </pc:picChg>
      </pc:sldChg>
      <pc:sldChg chg="addSp">
        <pc:chgData name="Jimmie Singleton" userId="S::js18854@avispl.com::1ab4a76e-2e55-48ae-8bcc-6efeeca812c6" providerId="AD" clId="Web-{492D7C72-B855-1063-9C94-5390F7A0D75B}" dt="2025-04-29T18:35:39.406" v="76"/>
        <pc:sldMkLst>
          <pc:docMk/>
          <pc:sldMk cId="4230617518" sldId="2113415763"/>
        </pc:sldMkLst>
        <pc:picChg chg="add">
          <ac:chgData name="Jimmie Singleton" userId="S::js18854@avispl.com::1ab4a76e-2e55-48ae-8bcc-6efeeca812c6" providerId="AD" clId="Web-{492D7C72-B855-1063-9C94-5390F7A0D75B}" dt="2025-04-29T18:35:39.406" v="76"/>
          <ac:picMkLst>
            <pc:docMk/>
            <pc:sldMk cId="4230617518" sldId="2113415763"/>
            <ac:picMk id="3" creationId="{C9DD7F68-0D7B-7F50-B6FA-08438C5ACBC1}"/>
          </ac:picMkLst>
        </pc:picChg>
      </pc:sldChg>
      <pc:sldChg chg="addSp">
        <pc:chgData name="Jimmie Singleton" userId="S::js18854@avispl.com::1ab4a76e-2e55-48ae-8bcc-6efeeca812c6" providerId="AD" clId="Web-{492D7C72-B855-1063-9C94-5390F7A0D75B}" dt="2025-04-29T18:35:42.187" v="77"/>
        <pc:sldMkLst>
          <pc:docMk/>
          <pc:sldMk cId="3715584474" sldId="2113415764"/>
        </pc:sldMkLst>
        <pc:picChg chg="add">
          <ac:chgData name="Jimmie Singleton" userId="S::js18854@avispl.com::1ab4a76e-2e55-48ae-8bcc-6efeeca812c6" providerId="AD" clId="Web-{492D7C72-B855-1063-9C94-5390F7A0D75B}" dt="2025-04-29T18:35:42.187" v="77"/>
          <ac:picMkLst>
            <pc:docMk/>
            <pc:sldMk cId="3715584474" sldId="2113415764"/>
            <ac:picMk id="3" creationId="{F15564CF-13B7-7962-6BBE-65868D5B3CD1}"/>
          </ac:picMkLst>
        </pc:picChg>
      </pc:sldChg>
      <pc:sldChg chg="addSp modSp">
        <pc:chgData name="Jimmie Singleton" userId="S::js18854@avispl.com::1ab4a76e-2e55-48ae-8bcc-6efeeca812c6" providerId="AD" clId="Web-{492D7C72-B855-1063-9C94-5390F7A0D75B}" dt="2025-04-29T18:39:33.327" v="119" actId="1076"/>
        <pc:sldMkLst>
          <pc:docMk/>
          <pc:sldMk cId="818794132" sldId="2113415765"/>
        </pc:sldMkLst>
        <pc:spChg chg="mod">
          <ac:chgData name="Jimmie Singleton" userId="S::js18854@avispl.com::1ab4a76e-2e55-48ae-8bcc-6efeeca812c6" providerId="AD" clId="Web-{492D7C72-B855-1063-9C94-5390F7A0D75B}" dt="2025-04-29T18:39:20.576" v="117" actId="14100"/>
          <ac:spMkLst>
            <pc:docMk/>
            <pc:sldMk cId="818794132" sldId="2113415765"/>
            <ac:spMk id="11" creationId="{1BF3415A-DD00-08F8-C32E-F9C7B4681213}"/>
          </ac:spMkLst>
        </pc:spChg>
        <pc:spChg chg="mod">
          <ac:chgData name="Jimmie Singleton" userId="S::js18854@avispl.com::1ab4a76e-2e55-48ae-8bcc-6efeeca812c6" providerId="AD" clId="Web-{492D7C72-B855-1063-9C94-5390F7A0D75B}" dt="2025-04-29T18:38:57.481" v="115" actId="14100"/>
          <ac:spMkLst>
            <pc:docMk/>
            <pc:sldMk cId="818794132" sldId="2113415765"/>
            <ac:spMk id="13" creationId="{F6DA2EC7-0541-F0D9-67CD-3947D9ED3957}"/>
          </ac:spMkLst>
        </pc:spChg>
        <pc:spChg chg="mod">
          <ac:chgData name="Jimmie Singleton" userId="S::js18854@avispl.com::1ab4a76e-2e55-48ae-8bcc-6efeeca812c6" providerId="AD" clId="Web-{492D7C72-B855-1063-9C94-5390F7A0D75B}" dt="2025-04-29T18:39:24.686" v="118" actId="1076"/>
          <ac:spMkLst>
            <pc:docMk/>
            <pc:sldMk cId="818794132" sldId="2113415765"/>
            <ac:spMk id="15" creationId="{6EE7462B-A3AD-260C-1E8A-148ACCC9DEDB}"/>
          </ac:spMkLst>
        </pc:spChg>
        <pc:spChg chg="mod">
          <ac:chgData name="Jimmie Singleton" userId="S::js18854@avispl.com::1ab4a76e-2e55-48ae-8bcc-6efeeca812c6" providerId="AD" clId="Web-{492D7C72-B855-1063-9C94-5390F7A0D75B}" dt="2025-04-29T18:39:33.327" v="119" actId="1076"/>
          <ac:spMkLst>
            <pc:docMk/>
            <pc:sldMk cId="818794132" sldId="2113415765"/>
            <ac:spMk id="17" creationId="{5670D4CB-DF66-EFDA-5165-7DBDC905A43F}"/>
          </ac:spMkLst>
        </pc:spChg>
        <pc:picChg chg="add mod">
          <ac:chgData name="Jimmie Singleton" userId="S::js18854@avispl.com::1ab4a76e-2e55-48ae-8bcc-6efeeca812c6" providerId="AD" clId="Web-{492D7C72-B855-1063-9C94-5390F7A0D75B}" dt="2025-04-29T18:32:20.409" v="55" actId="1076"/>
          <ac:picMkLst>
            <pc:docMk/>
            <pc:sldMk cId="818794132" sldId="2113415765"/>
            <ac:picMk id="2" creationId="{A750026B-EC43-0C55-69C6-E83AE6E84E15}"/>
          </ac:picMkLst>
        </pc:picChg>
      </pc:sldChg>
      <pc:sldChg chg="add del replId">
        <pc:chgData name="Jimmie Singleton" userId="S::js18854@avispl.com::1ab4a76e-2e55-48ae-8bcc-6efeeca812c6" providerId="AD" clId="Web-{492D7C72-B855-1063-9C94-5390F7A0D75B}" dt="2025-04-29T18:31:52.767" v="52"/>
        <pc:sldMkLst>
          <pc:docMk/>
          <pc:sldMk cId="893955698" sldId="2113415766"/>
        </pc:sldMkLst>
      </pc:sldChg>
    </pc:docChg>
  </pc:docChgLst>
  <pc:docChgLst>
    <pc:chgData clId="Web-{DF660CA3-BCBA-2C92-C969-204E91825B8D}"/>
    <pc:docChg chg="modSld">
      <pc:chgData name="" userId="" providerId="" clId="Web-{DF660CA3-BCBA-2C92-C969-204E91825B8D}" dt="2025-04-29T19:38:52.798" v="5" actId="20577"/>
      <pc:docMkLst>
        <pc:docMk/>
      </pc:docMkLst>
      <pc:sldChg chg="modSp">
        <pc:chgData name="" userId="" providerId="" clId="Web-{DF660CA3-BCBA-2C92-C969-204E91825B8D}" dt="2025-04-29T19:38:52.798" v="5" actId="20577"/>
        <pc:sldMkLst>
          <pc:docMk/>
          <pc:sldMk cId="1409739025" sldId="2113415762"/>
        </pc:sldMkLst>
        <pc:spChg chg="mod">
          <ac:chgData name="" userId="" providerId="" clId="Web-{DF660CA3-BCBA-2C92-C969-204E91825B8D}" dt="2025-04-29T19:38:52.798" v="5" actId="20577"/>
          <ac:spMkLst>
            <pc:docMk/>
            <pc:sldMk cId="1409739025" sldId="2113415762"/>
            <ac:spMk id="2" creationId="{97D5BE56-D7FE-477A-1C8D-814D08A8F0E4}"/>
          </ac:spMkLst>
        </pc:spChg>
      </pc:sldChg>
    </pc:docChg>
  </pc:docChgLst>
  <pc:docChgLst>
    <pc:chgData name="Jimmie Singleton" userId="S::js18854@avispl.com::1ab4a76e-2e55-48ae-8bcc-6efeeca812c6" providerId="AD" clId="Web-{E12A5D50-0D1A-072F-A42F-FBE578127CDC}"/>
    <pc:docChg chg="addSld delSld modSld sldOrd addMainMaster modMainMaster">
      <pc:chgData name="Jimmie Singleton" userId="S::js18854@avispl.com::1ab4a76e-2e55-48ae-8bcc-6efeeca812c6" providerId="AD" clId="Web-{E12A5D50-0D1A-072F-A42F-FBE578127CDC}" dt="2025-04-21T18:00:16.754" v="2596" actId="20577"/>
      <pc:docMkLst>
        <pc:docMk/>
      </pc:docMkLst>
      <pc:sldChg chg="del">
        <pc:chgData name="Jimmie Singleton" userId="S::js18854@avispl.com::1ab4a76e-2e55-48ae-8bcc-6efeeca812c6" providerId="AD" clId="Web-{E12A5D50-0D1A-072F-A42F-FBE578127CDC}" dt="2025-04-21T17:56:56.959" v="2524"/>
        <pc:sldMkLst>
          <pc:docMk/>
          <pc:sldMk cId="109857222" sldId="256"/>
        </pc:sldMkLst>
      </pc:sldChg>
      <pc:sldChg chg="modSp ord">
        <pc:chgData name="Jimmie Singleton" userId="S::js18854@avispl.com::1ab4a76e-2e55-48ae-8bcc-6efeeca812c6" providerId="AD" clId="Web-{E12A5D50-0D1A-072F-A42F-FBE578127CDC}" dt="2025-04-21T17:57:38.446" v="2525"/>
        <pc:sldMkLst>
          <pc:docMk/>
          <pc:sldMk cId="421925156" sldId="257"/>
        </pc:sldMkLst>
        <pc:spChg chg="mod">
          <ac:chgData name="Jimmie Singleton" userId="S::js18854@avispl.com::1ab4a76e-2e55-48ae-8bcc-6efeeca812c6" providerId="AD" clId="Web-{E12A5D50-0D1A-072F-A42F-FBE578127CDC}" dt="2025-04-21T17:50:53.450" v="2309" actId="20577"/>
          <ac:spMkLst>
            <pc:docMk/>
            <pc:sldMk cId="421925156" sldId="257"/>
            <ac:spMk id="2" creationId="{F6D1025C-E63C-FC3A-B548-CC494396D160}"/>
          </ac:spMkLst>
        </pc:spChg>
        <pc:spChg chg="mod">
          <ac:chgData name="Jimmie Singleton" userId="S::js18854@avispl.com::1ab4a76e-2e55-48ae-8bcc-6efeeca812c6" providerId="AD" clId="Web-{E12A5D50-0D1A-072F-A42F-FBE578127CDC}" dt="2025-04-21T17:55:59.517" v="2523" actId="20577"/>
          <ac:spMkLst>
            <pc:docMk/>
            <pc:sldMk cId="421925156" sldId="257"/>
            <ac:spMk id="3" creationId="{B4959BED-8E17-603D-986D-15B67888542C}"/>
          </ac:spMkLst>
        </pc:spChg>
      </pc:sldChg>
      <pc:sldChg chg="modSp">
        <pc:chgData name="Jimmie Singleton" userId="S::js18854@avispl.com::1ab4a76e-2e55-48ae-8bcc-6efeeca812c6" providerId="AD" clId="Web-{E12A5D50-0D1A-072F-A42F-FBE578127CDC}" dt="2025-04-21T17:47:09.434" v="2273" actId="20577"/>
        <pc:sldMkLst>
          <pc:docMk/>
          <pc:sldMk cId="3625378242" sldId="258"/>
        </pc:sldMkLst>
        <pc:spChg chg="mod">
          <ac:chgData name="Jimmie Singleton" userId="S::js18854@avispl.com::1ab4a76e-2e55-48ae-8bcc-6efeeca812c6" providerId="AD" clId="Web-{E12A5D50-0D1A-072F-A42F-FBE578127CDC}" dt="2025-04-21T17:47:09.434" v="2273" actId="20577"/>
          <ac:spMkLst>
            <pc:docMk/>
            <pc:sldMk cId="3625378242" sldId="258"/>
            <ac:spMk id="3" creationId="{ED867334-3D4E-C320-FEB0-0A78E9BF08B5}"/>
          </ac:spMkLst>
        </pc:spChg>
      </pc:sldChg>
      <pc:sldChg chg="modSp">
        <pc:chgData name="Jimmie Singleton" userId="S::js18854@avispl.com::1ab4a76e-2e55-48ae-8bcc-6efeeca812c6" providerId="AD" clId="Web-{E12A5D50-0D1A-072F-A42F-FBE578127CDC}" dt="2025-04-21T17:46:43.089" v="2227" actId="20577"/>
        <pc:sldMkLst>
          <pc:docMk/>
          <pc:sldMk cId="1872780400" sldId="259"/>
        </pc:sldMkLst>
        <pc:spChg chg="mod">
          <ac:chgData name="Jimmie Singleton" userId="S::js18854@avispl.com::1ab4a76e-2e55-48ae-8bcc-6efeeca812c6" providerId="AD" clId="Web-{E12A5D50-0D1A-072F-A42F-FBE578127CDC}" dt="2025-04-21T17:46:43.089" v="2227" actId="20577"/>
          <ac:spMkLst>
            <pc:docMk/>
            <pc:sldMk cId="1872780400" sldId="259"/>
            <ac:spMk id="3" creationId="{F93C024A-C3AD-CAD2-727B-ED08EE3CE42C}"/>
          </ac:spMkLst>
        </pc:spChg>
      </pc:sldChg>
      <pc:sldChg chg="modSp">
        <pc:chgData name="Jimmie Singleton" userId="S::js18854@avispl.com::1ab4a76e-2e55-48ae-8bcc-6efeeca812c6" providerId="AD" clId="Web-{E12A5D50-0D1A-072F-A42F-FBE578127CDC}" dt="2025-04-21T17:46:30.401" v="2225" actId="20577"/>
        <pc:sldMkLst>
          <pc:docMk/>
          <pc:sldMk cId="1108076672" sldId="260"/>
        </pc:sldMkLst>
        <pc:spChg chg="mod">
          <ac:chgData name="Jimmie Singleton" userId="S::js18854@avispl.com::1ab4a76e-2e55-48ae-8bcc-6efeeca812c6" providerId="AD" clId="Web-{E12A5D50-0D1A-072F-A42F-FBE578127CDC}" dt="2025-04-21T17:46:30.401" v="2225" actId="20577"/>
          <ac:spMkLst>
            <pc:docMk/>
            <pc:sldMk cId="1108076672" sldId="260"/>
            <ac:spMk id="3" creationId="{1C546194-60F1-79F6-FB7E-4E70838AFDB7}"/>
          </ac:spMkLst>
        </pc:spChg>
      </pc:sldChg>
      <pc:sldChg chg="modSp">
        <pc:chgData name="Jimmie Singleton" userId="S::js18854@avispl.com::1ab4a76e-2e55-48ae-8bcc-6efeeca812c6" providerId="AD" clId="Web-{E12A5D50-0D1A-072F-A42F-FBE578127CDC}" dt="2025-04-21T17:38:18.133" v="1909" actId="20577"/>
        <pc:sldMkLst>
          <pc:docMk/>
          <pc:sldMk cId="540504633" sldId="261"/>
        </pc:sldMkLst>
        <pc:spChg chg="mod">
          <ac:chgData name="Jimmie Singleton" userId="S::js18854@avispl.com::1ab4a76e-2e55-48ae-8bcc-6efeeca812c6" providerId="AD" clId="Web-{E12A5D50-0D1A-072F-A42F-FBE578127CDC}" dt="2025-04-21T17:38:18.133" v="1909" actId="20577"/>
          <ac:spMkLst>
            <pc:docMk/>
            <pc:sldMk cId="540504633" sldId="261"/>
            <ac:spMk id="3" creationId="{3E5F7792-7C5D-48AE-3186-1316FFE4B87A}"/>
          </ac:spMkLst>
        </pc:spChg>
      </pc:sldChg>
      <pc:sldChg chg="modSp ord">
        <pc:chgData name="Jimmie Singleton" userId="S::js18854@avispl.com::1ab4a76e-2e55-48ae-8bcc-6efeeca812c6" providerId="AD" clId="Web-{E12A5D50-0D1A-072F-A42F-FBE578127CDC}" dt="2025-04-21T17:45:47.163" v="2158" actId="20577"/>
        <pc:sldMkLst>
          <pc:docMk/>
          <pc:sldMk cId="1069774606" sldId="262"/>
        </pc:sldMkLst>
        <pc:spChg chg="mod">
          <ac:chgData name="Jimmie Singleton" userId="S::js18854@avispl.com::1ab4a76e-2e55-48ae-8bcc-6efeeca812c6" providerId="AD" clId="Web-{E12A5D50-0D1A-072F-A42F-FBE578127CDC}" dt="2025-04-21T17:45:47.163" v="2158" actId="20577"/>
          <ac:spMkLst>
            <pc:docMk/>
            <pc:sldMk cId="1069774606" sldId="262"/>
            <ac:spMk id="3" creationId="{D16E01BF-8038-0119-B88E-5DD8536901EA}"/>
          </ac:spMkLst>
        </pc:spChg>
      </pc:sldChg>
      <pc:sldChg chg="ord">
        <pc:chgData name="Jimmie Singleton" userId="S::js18854@avispl.com::1ab4a76e-2e55-48ae-8bcc-6efeeca812c6" providerId="AD" clId="Web-{E12A5D50-0D1A-072F-A42F-FBE578127CDC}" dt="2025-04-21T17:41:57.898" v="2101"/>
        <pc:sldMkLst>
          <pc:docMk/>
          <pc:sldMk cId="3152995056" sldId="263"/>
        </pc:sldMkLst>
      </pc:sldChg>
      <pc:sldChg chg="del">
        <pc:chgData name="Jimmie Singleton" userId="S::js18854@avispl.com::1ab4a76e-2e55-48ae-8bcc-6efeeca812c6" providerId="AD" clId="Web-{E12A5D50-0D1A-072F-A42F-FBE578127CDC}" dt="2025-04-21T17:47:10.966" v="2274"/>
        <pc:sldMkLst>
          <pc:docMk/>
          <pc:sldMk cId="3708047233" sldId="264"/>
        </pc:sldMkLst>
      </pc:sldChg>
      <pc:sldChg chg="modSp">
        <pc:chgData name="Jimmie Singleton" userId="S::js18854@avispl.com::1ab4a76e-2e55-48ae-8bcc-6efeeca812c6" providerId="AD" clId="Web-{E12A5D50-0D1A-072F-A42F-FBE578127CDC}" dt="2025-04-21T17:52:00.517" v="2396" actId="20577"/>
        <pc:sldMkLst>
          <pc:docMk/>
          <pc:sldMk cId="852400400" sldId="265"/>
        </pc:sldMkLst>
        <pc:spChg chg="mod">
          <ac:chgData name="Jimmie Singleton" userId="S::js18854@avispl.com::1ab4a76e-2e55-48ae-8bcc-6efeeca812c6" providerId="AD" clId="Web-{E12A5D50-0D1A-072F-A42F-FBE578127CDC}" dt="2025-04-21T17:52:00.517" v="2396" actId="20577"/>
          <ac:spMkLst>
            <pc:docMk/>
            <pc:sldMk cId="852400400" sldId="265"/>
            <ac:spMk id="2" creationId="{47D44608-BCF6-8DAB-29B1-2F5DEE5B4360}"/>
          </ac:spMkLst>
        </pc:spChg>
      </pc:sldChg>
      <pc:sldChg chg="modSp">
        <pc:chgData name="Jimmie Singleton" userId="S::js18854@avispl.com::1ab4a76e-2e55-48ae-8bcc-6efeeca812c6" providerId="AD" clId="Web-{E12A5D50-0D1A-072F-A42F-FBE578127CDC}" dt="2025-04-21T17:52:12.143" v="2402" actId="20577"/>
        <pc:sldMkLst>
          <pc:docMk/>
          <pc:sldMk cId="569289048" sldId="266"/>
        </pc:sldMkLst>
        <pc:spChg chg="mod">
          <ac:chgData name="Jimmie Singleton" userId="S::js18854@avispl.com::1ab4a76e-2e55-48ae-8bcc-6efeeca812c6" providerId="AD" clId="Web-{E12A5D50-0D1A-072F-A42F-FBE578127CDC}" dt="2025-04-21T17:52:12.143" v="2402" actId="20577"/>
          <ac:spMkLst>
            <pc:docMk/>
            <pc:sldMk cId="569289048" sldId="266"/>
            <ac:spMk id="2" creationId="{B9BE2E28-65ED-8653-9C98-AE36860D855D}"/>
          </ac:spMkLst>
        </pc:spChg>
      </pc:sldChg>
      <pc:sldChg chg="modSp">
        <pc:chgData name="Jimmie Singleton" userId="S::js18854@avispl.com::1ab4a76e-2e55-48ae-8bcc-6efeeca812c6" providerId="AD" clId="Web-{E12A5D50-0D1A-072F-A42F-FBE578127CDC}" dt="2025-04-21T17:52:55.286" v="2413" actId="20577"/>
        <pc:sldMkLst>
          <pc:docMk/>
          <pc:sldMk cId="4055934219" sldId="267"/>
        </pc:sldMkLst>
        <pc:spChg chg="mod">
          <ac:chgData name="Jimmie Singleton" userId="S::js18854@avispl.com::1ab4a76e-2e55-48ae-8bcc-6efeeca812c6" providerId="AD" clId="Web-{E12A5D50-0D1A-072F-A42F-FBE578127CDC}" dt="2025-04-21T17:52:55.286" v="2413" actId="20577"/>
          <ac:spMkLst>
            <pc:docMk/>
            <pc:sldMk cId="4055934219" sldId="267"/>
            <ac:spMk id="2" creationId="{A5FE836A-7A66-FCD6-A3EE-67CDF1C0E0A0}"/>
          </ac:spMkLst>
        </pc:spChg>
      </pc:sldChg>
      <pc:sldChg chg="addSp modSp add ord">
        <pc:chgData name="Jimmie Singleton" userId="S::js18854@avispl.com::1ab4a76e-2e55-48ae-8bcc-6efeeca812c6" providerId="AD" clId="Web-{E12A5D50-0D1A-072F-A42F-FBE578127CDC}" dt="2025-04-21T17:01:30.701" v="26"/>
        <pc:sldMkLst>
          <pc:docMk/>
          <pc:sldMk cId="3634015708" sldId="293"/>
        </pc:sldMkLst>
        <pc:spChg chg="mod">
          <ac:chgData name="Jimmie Singleton" userId="S::js18854@avispl.com::1ab4a76e-2e55-48ae-8bcc-6efeeca812c6" providerId="AD" clId="Web-{E12A5D50-0D1A-072F-A42F-FBE578127CDC}" dt="2025-04-21T17:01:09.559" v="22"/>
          <ac:spMkLst>
            <pc:docMk/>
            <pc:sldMk cId="3634015708" sldId="293"/>
            <ac:spMk id="2" creationId="{96C7C56E-3457-75BA-52E1-658BBEDAE8A1}"/>
          </ac:spMkLst>
        </pc:spChg>
        <pc:spChg chg="add mod">
          <ac:chgData name="Jimmie Singleton" userId="S::js18854@avispl.com::1ab4a76e-2e55-48ae-8bcc-6efeeca812c6" providerId="AD" clId="Web-{E12A5D50-0D1A-072F-A42F-FBE578127CDC}" dt="2025-04-21T17:01:30.701" v="26"/>
          <ac:spMkLst>
            <pc:docMk/>
            <pc:sldMk cId="3634015708" sldId="293"/>
            <ac:spMk id="3" creationId="{BD9840ED-CC12-40A1-D5B9-29C79026BC25}"/>
          </ac:spMkLst>
        </pc:spChg>
      </pc:sldChg>
      <pc:sldChg chg="add">
        <pc:chgData name="Jimmie Singleton" userId="S::js18854@avispl.com::1ab4a76e-2e55-48ae-8bcc-6efeeca812c6" providerId="AD" clId="Web-{E12A5D50-0D1A-072F-A42F-FBE578127CDC}" dt="2025-04-21T16:54:20.890" v="1"/>
        <pc:sldMkLst>
          <pc:docMk/>
          <pc:sldMk cId="1105579221" sldId="321"/>
        </pc:sldMkLst>
      </pc:sldChg>
      <pc:sldChg chg="modSp add">
        <pc:chgData name="Jimmie Singleton" userId="S::js18854@avispl.com::1ab4a76e-2e55-48ae-8bcc-6efeeca812c6" providerId="AD" clId="Web-{E12A5D50-0D1A-072F-A42F-FBE578127CDC}" dt="2025-04-21T17:05:56.391" v="83" actId="20577"/>
        <pc:sldMkLst>
          <pc:docMk/>
          <pc:sldMk cId="1299224018" sldId="2113415759"/>
        </pc:sldMkLst>
        <pc:spChg chg="mod">
          <ac:chgData name="Jimmie Singleton" userId="S::js18854@avispl.com::1ab4a76e-2e55-48ae-8bcc-6efeeca812c6" providerId="AD" clId="Web-{E12A5D50-0D1A-072F-A42F-FBE578127CDC}" dt="2025-04-21T17:03:25.880" v="39" actId="20577"/>
          <ac:spMkLst>
            <pc:docMk/>
            <pc:sldMk cId="1299224018" sldId="2113415759"/>
            <ac:spMk id="2" creationId="{1E68E2C4-718B-E0D1-3299-4B026D0E7DC3}"/>
          </ac:spMkLst>
        </pc:spChg>
        <pc:spChg chg="mod">
          <ac:chgData name="Jimmie Singleton" userId="S::js18854@avispl.com::1ab4a76e-2e55-48ae-8bcc-6efeeca812c6" providerId="AD" clId="Web-{E12A5D50-0D1A-072F-A42F-FBE578127CDC}" dt="2025-04-21T17:05:37.343" v="68" actId="20577"/>
          <ac:spMkLst>
            <pc:docMk/>
            <pc:sldMk cId="1299224018" sldId="2113415759"/>
            <ac:spMk id="5" creationId="{2158688A-DBC3-DEB4-132A-957899BE7CCF}"/>
          </ac:spMkLst>
        </pc:spChg>
        <pc:spChg chg="mod">
          <ac:chgData name="Jimmie Singleton" userId="S::js18854@avispl.com::1ab4a76e-2e55-48ae-8bcc-6efeeca812c6" providerId="AD" clId="Web-{E12A5D50-0D1A-072F-A42F-FBE578127CDC}" dt="2025-04-21T17:05:45.374" v="75" actId="20577"/>
          <ac:spMkLst>
            <pc:docMk/>
            <pc:sldMk cId="1299224018" sldId="2113415759"/>
            <ac:spMk id="15" creationId="{4E8D0A5F-4150-C3CA-25FD-83C60964FC3B}"/>
          </ac:spMkLst>
        </pc:spChg>
        <pc:spChg chg="mod">
          <ac:chgData name="Jimmie Singleton" userId="S::js18854@avispl.com::1ab4a76e-2e55-48ae-8bcc-6efeeca812c6" providerId="AD" clId="Web-{E12A5D50-0D1A-072F-A42F-FBE578127CDC}" dt="2025-04-21T17:05:56.391" v="83" actId="20577"/>
          <ac:spMkLst>
            <pc:docMk/>
            <pc:sldMk cId="1299224018" sldId="2113415759"/>
            <ac:spMk id="18" creationId="{3E7246B1-8DD0-73D9-6529-D1AD4E8D04F4}"/>
          </ac:spMkLst>
        </pc:spChg>
      </pc:sldChg>
      <pc:sldChg chg="modSp add ord replId">
        <pc:chgData name="Jimmie Singleton" userId="S::js18854@avispl.com::1ab4a76e-2e55-48ae-8bcc-6efeeca812c6" providerId="AD" clId="Web-{E12A5D50-0D1A-072F-A42F-FBE578127CDC}" dt="2025-04-21T17:59:35.657" v="2534" actId="20577"/>
        <pc:sldMkLst>
          <pc:docMk/>
          <pc:sldMk cId="2415803203" sldId="2113415760"/>
        </pc:sldMkLst>
        <pc:spChg chg="mod">
          <ac:chgData name="Jimmie Singleton" userId="S::js18854@avispl.com::1ab4a76e-2e55-48ae-8bcc-6efeeca812c6" providerId="AD" clId="Web-{E12A5D50-0D1A-072F-A42F-FBE578127CDC}" dt="2025-04-21T17:59:35.657" v="2534" actId="20577"/>
          <ac:spMkLst>
            <pc:docMk/>
            <pc:sldMk cId="2415803203" sldId="2113415760"/>
            <ac:spMk id="2" creationId="{224CBA59-3A63-BB01-8EAA-0899699883B9}"/>
          </ac:spMkLst>
        </pc:spChg>
      </pc:sldChg>
      <pc:sldChg chg="modSp add replId">
        <pc:chgData name="Jimmie Singleton" userId="S::js18854@avispl.com::1ab4a76e-2e55-48ae-8bcc-6efeeca812c6" providerId="AD" clId="Web-{E12A5D50-0D1A-072F-A42F-FBE578127CDC}" dt="2025-04-21T18:00:16.754" v="2596" actId="20577"/>
        <pc:sldMkLst>
          <pc:docMk/>
          <pc:sldMk cId="699217842" sldId="2113415761"/>
        </pc:sldMkLst>
        <pc:spChg chg="mod">
          <ac:chgData name="Jimmie Singleton" userId="S::js18854@avispl.com::1ab4a76e-2e55-48ae-8bcc-6efeeca812c6" providerId="AD" clId="Web-{E12A5D50-0D1A-072F-A42F-FBE578127CDC}" dt="2025-04-21T17:59:56.784" v="2544" actId="20577"/>
          <ac:spMkLst>
            <pc:docMk/>
            <pc:sldMk cId="699217842" sldId="2113415761"/>
            <ac:spMk id="2" creationId="{539DE385-A6C5-754E-A191-94F0295A4F0A}"/>
          </ac:spMkLst>
        </pc:spChg>
        <pc:spChg chg="mod">
          <ac:chgData name="Jimmie Singleton" userId="S::js18854@avispl.com::1ab4a76e-2e55-48ae-8bcc-6efeeca812c6" providerId="AD" clId="Web-{E12A5D50-0D1A-072F-A42F-FBE578127CDC}" dt="2025-04-21T18:00:16.754" v="2596" actId="20577"/>
          <ac:spMkLst>
            <pc:docMk/>
            <pc:sldMk cId="699217842" sldId="2113415761"/>
            <ac:spMk id="3" creationId="{B77479C1-82DE-D4B4-7CF9-2583BBE4AA19}"/>
          </ac:spMkLst>
        </pc:spChg>
      </pc:sldChg>
      <pc:sldMasterChg chg="modSldLayout">
        <pc:chgData name="Jimmie Singleton" userId="S::js18854@avispl.com::1ab4a76e-2e55-48ae-8bcc-6efeeca812c6" providerId="AD" clId="Web-{E12A5D50-0D1A-072F-A42F-FBE578127CDC}" dt="2025-04-21T16:54:04.030" v="0"/>
        <pc:sldMasterMkLst>
          <pc:docMk/>
          <pc:sldMasterMk cId="2460954070" sldId="2147483660"/>
        </pc:sldMasterMkLst>
        <pc:sldLayoutChg chg="replI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2460954070" sldId="2147483660"/>
            <pc:sldLayoutMk cId="2591524520" sldId="2147483726"/>
          </pc:sldLayoutMkLst>
        </pc:sldLayoutChg>
        <pc:sldLayoutChg chg="replI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2460954070" sldId="2147483660"/>
            <pc:sldLayoutMk cId="1203092039" sldId="2147483727"/>
          </pc:sldLayoutMkLst>
        </pc:sldLayoutChg>
        <pc:sldLayoutChg chg="replI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2460954070" sldId="2147483660"/>
            <pc:sldLayoutMk cId="3210312558" sldId="2147483728"/>
          </pc:sldLayoutMkLst>
        </pc:sldLayoutChg>
        <pc:sldLayoutChg chg="replI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2460954070" sldId="2147483660"/>
            <pc:sldLayoutMk cId="3146388984" sldId="2147483729"/>
          </pc:sldLayoutMkLst>
        </pc:sldLayoutChg>
        <pc:sldLayoutChg chg="replI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2460954070" sldId="2147483660"/>
            <pc:sldLayoutMk cId="3171841454" sldId="2147483730"/>
          </pc:sldLayoutMkLst>
        </pc:sldLayoutChg>
        <pc:sldLayoutChg chg="replI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2460954070" sldId="2147483660"/>
            <pc:sldLayoutMk cId="1718958274" sldId="2147483731"/>
          </pc:sldLayoutMkLst>
        </pc:sldLayoutChg>
        <pc:sldLayoutChg chg="replI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2460954070" sldId="2147483660"/>
            <pc:sldLayoutMk cId="2202905451" sldId="2147483732"/>
          </pc:sldLayoutMkLst>
        </pc:sldLayoutChg>
        <pc:sldLayoutChg chg="replI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2460954070" sldId="2147483660"/>
            <pc:sldLayoutMk cId="3479445657" sldId="2147483733"/>
          </pc:sldLayoutMkLst>
        </pc:sldLayoutChg>
      </pc:sldMasterChg>
      <pc:sldMasterChg chg="add addSldLayout modSldLayout">
        <pc:chgData name="Jimmie Singleton" userId="S::js18854@avispl.com::1ab4a76e-2e55-48ae-8bcc-6efeeca812c6" providerId="AD" clId="Web-{E12A5D50-0D1A-072F-A42F-FBE578127CDC}" dt="2025-04-21T17:00:04.226" v="10"/>
        <pc:sldMasterMkLst>
          <pc:docMk/>
          <pc:sldMasterMk cId="709195373" sldId="2147483677"/>
        </pc:sldMasterMkLst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561624078" sldId="2147483663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605291268" sldId="2147483664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016719967" sldId="2147483666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4224473167" sldId="2147483667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128400830" sldId="2147483668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619431371" sldId="2147483669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2460148231" sldId="2147483670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596358632" sldId="2147483671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051553814" sldId="2147483672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2081112387" sldId="2147483673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4221867509" sldId="2147483674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512841480" sldId="2147483675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823447377" sldId="2147483676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934113426" sldId="2147483697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272718530" sldId="2147483699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085458875" sldId="2147483700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296888708" sldId="2147483701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467677790" sldId="2147483702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4203907893" sldId="2147483703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454360358" sldId="2147483704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192370474" sldId="2147483706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416240593" sldId="2147483707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731671647" sldId="2147483708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2099476232" sldId="2147483709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2630233113" sldId="2147483710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496779812" sldId="2147483714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445190765" sldId="2147483715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538556590" sldId="2147483716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829191022" sldId="2147483717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2744350827" sldId="2147483718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2689327194" sldId="2147483719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822023605" sldId="2147483720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3300676758" sldId="2147483721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2948205585" sldId="2147483722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811398558" sldId="2147483723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095371321" sldId="2147483724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6:54:04.030" v="0"/>
          <pc:sldLayoutMkLst>
            <pc:docMk/>
            <pc:sldMasterMk cId="709195373" sldId="2147483677"/>
            <pc:sldLayoutMk cId="175345835" sldId="2147483725"/>
          </pc:sldLayoutMkLst>
        </pc:sldLayoutChg>
        <pc:sldLayoutChg chg="add replI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709195373" sldId="2147483677"/>
            <pc:sldLayoutMk cId="107508316" sldId="2147483734"/>
          </pc:sldLayoutMkLst>
        </pc:sldLayoutChg>
        <pc:sldLayoutChg chg="add replI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709195373" sldId="2147483677"/>
            <pc:sldLayoutMk cId="3604809144" sldId="2147483735"/>
          </pc:sldLayoutMkLst>
        </pc:sldLayoutChg>
        <pc:sldLayoutChg chg="add replI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709195373" sldId="2147483677"/>
            <pc:sldLayoutMk cId="1372642040" sldId="2147483736"/>
          </pc:sldLayoutMkLst>
        </pc:sldLayoutChg>
        <pc:sldLayoutChg chg="add replI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709195373" sldId="2147483677"/>
            <pc:sldLayoutMk cId="726901921" sldId="2147483737"/>
          </pc:sldLayoutMkLst>
        </pc:sldLayoutChg>
      </pc:sldMasterChg>
      <pc:sldMasterChg chg="add addSldLayout">
        <pc:chgData name="Jimmie Singleton" userId="S::js18854@avispl.com::1ab4a76e-2e55-48ae-8bcc-6efeeca812c6" providerId="AD" clId="Web-{E12A5D50-0D1A-072F-A42F-FBE578127CDC}" dt="2025-04-21T17:00:04.226" v="10"/>
        <pc:sldMasterMkLst>
          <pc:docMk/>
          <pc:sldMasterMk cId="1906072663" sldId="2147483678"/>
        </pc:sldMasterMkLst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2646368018" sldId="2147483679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2179971167" sldId="2147483680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2145973430" sldId="2147483681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3796332836" sldId="2147483682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2462869115" sldId="2147483683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3462497509" sldId="2147483684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1633888379" sldId="2147483685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2159397405" sldId="2147483686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1377969888" sldId="2147483687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1322978928" sldId="2147483688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3697249066" sldId="2147483689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2224023190" sldId="2147483690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2162893891" sldId="2147483691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1622651961" sldId="2147483692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1815962056" sldId="2147483693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3107978439" sldId="2147483694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3898291844" sldId="2147483695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3093424342" sldId="2147483696"/>
          </pc:sldLayoutMkLst>
        </pc:sldLayoutChg>
        <pc:sldLayoutChg chg="add">
          <pc:chgData name="Jimmie Singleton" userId="S::js18854@avispl.com::1ab4a76e-2e55-48ae-8bcc-6efeeca812c6" providerId="AD" clId="Web-{E12A5D50-0D1A-072F-A42F-FBE578127CDC}" dt="2025-04-21T17:00:04.226" v="10"/>
          <pc:sldLayoutMkLst>
            <pc:docMk/>
            <pc:sldMasterMk cId="1906072663" sldId="2147483678"/>
            <pc:sldLayoutMk cId="596704387" sldId="214748369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906C1-615F-408F-877E-AFE0259B528F}" type="datetimeFigureOut"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FB7DA-602D-4303-A1C2-7675DEB559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8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Set expectations of where their in-house responsibilities end and where the </a:t>
            </a:r>
            <a:r>
              <a:rPr lang="en-US" err="1"/>
              <a:t>integratorsresponsibilities</a:t>
            </a:r>
            <a:r>
              <a:rPr lang="en-US"/>
              <a:t> start.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Handing off a full design package from the in-house team 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We do all of the labor and cabling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In-house team comes back through for commissioning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We are maybe fixing the problems of our techs with our commissioning agent (this can be </a:t>
            </a:r>
            <a:r>
              <a:rPr lang="en-US" dirty="0" err="1"/>
              <a:t>anissue</a:t>
            </a:r>
            <a:r>
              <a:rPr lang="en-US" dirty="0"/>
              <a:t> when we passed it over to the in-house team)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They don't mind us giving ideas and feedback but we can't just charge for engineering </a:t>
            </a:r>
            <a:r>
              <a:rPr lang="en-US" dirty="0" err="1"/>
              <a:t>andnot</a:t>
            </a:r>
            <a:r>
              <a:rPr lang="en-US" dirty="0"/>
              <a:t> actually send someone to do this.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In-house integration team needs to be open to feedback and a second set of eyes on </a:t>
            </a:r>
            <a:r>
              <a:rPr lang="en-US" dirty="0" err="1"/>
              <a:t>aproject</a:t>
            </a:r>
            <a:r>
              <a:rPr lang="en-US" dirty="0"/>
              <a:t> (the more experts the better)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Anecdote about Chris's Audio Technica Mic deployment with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FB7DA-602D-4303-A1C2-7675DEB559BE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3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Appropriately handle problems that arise during a </a:t>
            </a:r>
            <a:r>
              <a:rPr lang="en-US" dirty="0" err="1"/>
              <a:t>sharedproject</a:t>
            </a:r>
            <a:r>
              <a:rPr lang="en-US" dirty="0"/>
              <a:t> and ensure that both parties </a:t>
            </a:r>
            <a:r>
              <a:rPr lang="en-US" dirty="0" err="1"/>
              <a:t>effectivelycommunicate</a:t>
            </a:r>
            <a:r>
              <a:rPr lang="en-US" dirty="0"/>
              <a:t> throughout.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Project Signoff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IF there are problems, the integrator will follow warranty timelines 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What about something that isn't necessarily wrong but could be better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The in-house team often will fix the issues that aren't a big deal but annoying enough for us to fix in the future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Wingdings,Sans-Serif"/>
              <a:buChar char="•"/>
            </a:pPr>
            <a:r>
              <a:rPr lang="en-US" dirty="0"/>
              <a:t>What's worth fixing themselves (best practices)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FB7DA-602D-4303-A1C2-7675DEB559B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2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Where does your integrator fit?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/>
              <a:t>How does a capital project happen from the integrator side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Capital projects feel like a black box for the higher ed team – Projects gets </a:t>
            </a:r>
            <a:r>
              <a:rPr lang="en-US" dirty="0" err="1"/>
              <a:t>bidand</a:t>
            </a:r>
            <a:r>
              <a:rPr lang="en-US" dirty="0"/>
              <a:t> then building opens with no in between. 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Consultant led projects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Is the integrator the designer as well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Is there an in-house bid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Does AV/IT have a seat at the table (The answer is no)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Outside of the in-house team's capabilities most of the time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More Structure and construction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Who is the integrator working for? GC, EDU, EC, Subs of subs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Stakeholders: Who are they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Level of interaction with integrator and in-house team (Is the in-house team </a:t>
            </a:r>
            <a:r>
              <a:rPr lang="en-US" dirty="0" err="1"/>
              <a:t>involved,Architects</a:t>
            </a:r>
            <a:r>
              <a:rPr lang="en-US" dirty="0"/>
              <a:t> office)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FB7DA-602D-4303-A1C2-7675DEB559BE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How can on-campus teams work with GCs (Architect's office/Facilities)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Integrator could be 3 subs deep from a GC. Remember that the GC is </a:t>
            </a:r>
            <a:r>
              <a:rPr lang="en-US" dirty="0" err="1"/>
              <a:t>sellinga</a:t>
            </a:r>
            <a:r>
              <a:rPr lang="en-US" dirty="0"/>
              <a:t> project to the school and trying to save as much money as possible.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Every school works on new builds in different time frames (</a:t>
            </a:r>
            <a:r>
              <a:rPr lang="en-US" dirty="0" err="1"/>
              <a:t>Somehypergrowth</a:t>
            </a:r>
            <a:r>
              <a:rPr lang="en-US" dirty="0"/>
              <a:t>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How can integrators bridge from GC to EC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The integrator may know the problems of campus but they are tied to </a:t>
            </a:r>
            <a:r>
              <a:rPr lang="en-US" dirty="0" err="1"/>
              <a:t>acontract</a:t>
            </a:r>
            <a:r>
              <a:rPr lang="en-US" dirty="0"/>
              <a:t> with the GC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How to approach this conversation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How in house teams can be the squeaky wheel (Consultant driven </a:t>
            </a:r>
            <a:r>
              <a:rPr lang="en-US" dirty="0" err="1"/>
              <a:t>work,yelling</a:t>
            </a:r>
            <a:r>
              <a:rPr lang="en-US" dirty="0"/>
              <a:t> at people about ownership)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It takes time (Chris to talk about how to do this)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FB7DA-602D-4303-A1C2-7675DEB559BE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90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Summer projects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In house team is busy and they need extra hands or they need someone to take over completely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During school year projects. In house team may be busy supporting classes and integrator can help.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Design and scope of work generally done in-house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Wingdings,Sans-Serif"/>
              <a:buChar char="•"/>
            </a:pPr>
            <a:r>
              <a:rPr lang="en-US" dirty="0"/>
              <a:t>Clear expectations with the integrator of where their work starts and stops as well as the in-house team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§"/>
            </a:pPr>
            <a:r>
              <a:rPr lang="en-US" dirty="0"/>
              <a:t>True partnership with your integrators (what do you want it to look like?) 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Wingdings,Sans-Serif"/>
              <a:buChar char="•"/>
            </a:pPr>
            <a:r>
              <a:rPr lang="en-US" dirty="0"/>
              <a:t>Hand holding at the beginning, then true handoff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Wingdings,Sans-Serif"/>
              <a:buChar char="•"/>
            </a:pPr>
            <a:r>
              <a:rPr lang="en-US" dirty="0"/>
              <a:t>Building a true talking relationship, what does your integrator need to deliver something successfully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§"/>
            </a:pPr>
            <a:r>
              <a:rPr lang="en-US" dirty="0"/>
              <a:t>In-house team does most of the build, but integrator is pulled in for specialty work (think LED or </a:t>
            </a:r>
            <a:r>
              <a:rPr lang="en-US" dirty="0" err="1"/>
              <a:t>VideoWall</a:t>
            </a:r>
            <a:r>
              <a:rPr lang="en-US" dirty="0"/>
              <a:t> type work) - Flying speakers, rigging work, etc. The integrator more likely has consistent </a:t>
            </a:r>
            <a:r>
              <a:rPr lang="en-US" dirty="0" err="1"/>
              <a:t>expertisein</a:t>
            </a:r>
            <a:r>
              <a:rPr lang="en-US" dirty="0"/>
              <a:t> that space. 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§"/>
            </a:pPr>
            <a:r>
              <a:rPr lang="en-US" dirty="0"/>
              <a:t>Specialized spaces generally only happen once or twice on a campus so integrators may have a leg </a:t>
            </a:r>
            <a:r>
              <a:rPr lang="en-US" dirty="0" err="1"/>
              <a:t>upin</a:t>
            </a:r>
            <a:r>
              <a:rPr lang="en-US" dirty="0"/>
              <a:t> installing things consistently with other customers.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§"/>
            </a:pPr>
            <a:r>
              <a:rPr lang="en-US" dirty="0"/>
              <a:t>Stakeholders: Who are they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Level of interaction with integrator and in-house team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FB7DA-602D-4303-A1C2-7675DEB559BE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87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BC9B8-C844-810A-92D2-204B1F6B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2ECCB-161F-40CA-C689-805996945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24553D-CFF1-7D3D-2936-B44BC53A1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Summer projects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In house team is busy and they need extra hands or they need someone to take over completely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During school year projects. In house team may be busy supporting classes and integrator can help.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Design and scope of work generally done in-house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Wingdings,Sans-Serif"/>
              <a:buChar char="•"/>
            </a:pPr>
            <a:r>
              <a:rPr lang="en-US" dirty="0"/>
              <a:t>Clear expectations with the integrator of where their work starts and stops as well as the in-house team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§"/>
            </a:pPr>
            <a:r>
              <a:rPr lang="en-US" dirty="0"/>
              <a:t>True partnership with your integrators (what do you want it to look like?) 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Wingdings,Sans-Serif"/>
              <a:buChar char="•"/>
            </a:pPr>
            <a:r>
              <a:rPr lang="en-US" dirty="0"/>
              <a:t>Hand holding at the beginning, then true handoff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Wingdings,Sans-Serif"/>
              <a:buChar char="•"/>
            </a:pPr>
            <a:r>
              <a:rPr lang="en-US" dirty="0"/>
              <a:t>Building a true talking relationship, what does your integrator need to deliver something successfully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§"/>
            </a:pPr>
            <a:r>
              <a:rPr lang="en-US" dirty="0"/>
              <a:t>In-house team does most of the build, but integrator is pulled in for specialty work (think LED or </a:t>
            </a:r>
            <a:r>
              <a:rPr lang="en-US" dirty="0" err="1"/>
              <a:t>VideoWall</a:t>
            </a:r>
            <a:r>
              <a:rPr lang="en-US" dirty="0"/>
              <a:t> type work) - Flying speakers, rigging work, etc. The integrator more likely has consistent </a:t>
            </a:r>
            <a:r>
              <a:rPr lang="en-US" dirty="0" err="1"/>
              <a:t>expertisein</a:t>
            </a:r>
            <a:r>
              <a:rPr lang="en-US" dirty="0"/>
              <a:t> that space. 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§"/>
            </a:pPr>
            <a:r>
              <a:rPr lang="en-US" dirty="0"/>
              <a:t>Specialized spaces generally only happen once or twice on a campus so integrators may have a leg </a:t>
            </a:r>
            <a:r>
              <a:rPr lang="en-US" dirty="0" err="1"/>
              <a:t>upin</a:t>
            </a:r>
            <a:r>
              <a:rPr lang="en-US" dirty="0"/>
              <a:t> installing things consistently with other customers.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§"/>
            </a:pPr>
            <a:r>
              <a:rPr lang="en-US" dirty="0"/>
              <a:t>Stakeholders: Who are they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Level of interaction with integrator and in-house team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61727-6297-8C6D-2194-865D7AEFD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FB7DA-602D-4303-A1C2-7675DEB559BE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5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Should you have more than 1 integrator?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Yes, different shapes and flavors for different types of work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There are multiple advantages to options (Chris to hit on his </a:t>
            </a:r>
            <a:r>
              <a:rPr lang="en-US" dirty="0" err="1"/>
              <a:t>multiplepartnerships</a:t>
            </a:r>
            <a:r>
              <a:rPr lang="en-US" dirty="0"/>
              <a:t>)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US" dirty="0"/>
              <a:t>Exclusivity isn't always best. Companies grow and change. Spread the love.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The on campus resource is a bridge between campus and </a:t>
            </a:r>
            <a:r>
              <a:rPr lang="en-US" dirty="0" err="1"/>
              <a:t>theintegrator</a:t>
            </a:r>
            <a:r>
              <a:rPr lang="en-US" dirty="0"/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Procurement processes are different for each integrator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It's a two way street, in house team and the integrator need to work </a:t>
            </a:r>
            <a:r>
              <a:rPr lang="en-US" dirty="0" err="1"/>
              <a:t>witheach</a:t>
            </a:r>
            <a:r>
              <a:rPr lang="en-US" dirty="0"/>
              <a:t> other to bring value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Integrators have more than 1 customer you should have more than 1integrator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FB7DA-602D-4303-A1C2-7675DEB559BE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27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A7DD4-6FA9-D304-431A-79DE96E91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1127A5-16CD-3F0A-AE76-3C3BF42F1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81E1D-37A0-40B1-A759-A7FF8B79E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From the Integrator: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2 tips you can do to make the integrators life easier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Clear scope of work (Exactly what you expect) - Design engineering should be a </a:t>
            </a:r>
            <a:r>
              <a:rPr lang="en-US" dirty="0" err="1"/>
              <a:t>truedouble</a:t>
            </a:r>
            <a:r>
              <a:rPr lang="en-US" dirty="0"/>
              <a:t> check </a:t>
            </a:r>
            <a:endParaRPr lang="en-US" dirty="0">
              <a:ea typeface="Calibri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Consistent communication/ back to the relationship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What went well?</a:t>
            </a:r>
            <a:endParaRPr lang="en-US" dirty="0">
              <a:ea typeface="Calibri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A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What didn't go well?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Scheduling is highly important and the in house team doesn't necessarily </a:t>
            </a:r>
            <a:r>
              <a:rPr lang="en-US" dirty="0" err="1"/>
              <a:t>controlschedule</a:t>
            </a:r>
            <a:r>
              <a:rPr lang="en-US" dirty="0"/>
              <a:t>. 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dirty="0"/>
              <a:t>From the University: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Don't give up the knowledge work (unless you mean to) and provide as </a:t>
            </a:r>
            <a:r>
              <a:rPr lang="en-US" dirty="0" err="1"/>
              <a:t>muchdocumentation</a:t>
            </a:r>
            <a:r>
              <a:rPr lang="en-US" dirty="0"/>
              <a:t> as you possibly can. </a:t>
            </a:r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Wingdings,Sans-Serif"/>
              <a:buChar char="§"/>
            </a:pPr>
            <a:r>
              <a:rPr lang="en-US" dirty="0"/>
              <a:t>Integrator better check that documentation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Visit with the integrator 2x a day (mid-morning, mid-afternoon)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9F59A-E97F-8B98-D665-AB9380936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FB7DA-602D-4303-A1C2-7675DEB559BE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08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Title 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574F-3A14-3F5E-D5C9-4C9436EFBD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4401" y="2044241"/>
            <a:ext cx="8802176" cy="2801047"/>
          </a:xfrm>
        </p:spPr>
        <p:txBody>
          <a:bodyPr anchor="ctr"/>
          <a:lstStyle>
            <a:lvl1pPr algn="ctr">
              <a:defRPr sz="60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TITLE, ALL CAPS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CB9529-4D5B-FC47-409A-F09F75E96AF8}"/>
              </a:ext>
            </a:extLst>
          </p:cNvPr>
          <p:cNvSpPr/>
          <p:nvPr userDrawn="1"/>
        </p:nvSpPr>
        <p:spPr>
          <a:xfrm>
            <a:off x="331076" y="346841"/>
            <a:ext cx="11508827" cy="6195849"/>
          </a:xfrm>
          <a:prstGeom prst="rect">
            <a:avLst/>
          </a:prstGeom>
          <a:noFill/>
          <a:ln w="57150">
            <a:solidFill>
              <a:srgbClr val="0972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8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E2B74E-210D-5DC7-B40B-8C9D0C9D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76BC8-1EF5-DCC8-E86E-21C5EF66231C}"/>
              </a:ext>
            </a:extLst>
          </p:cNvPr>
          <p:cNvSpPr txBox="1"/>
          <p:nvPr userDrawn="1"/>
        </p:nvSpPr>
        <p:spPr>
          <a:xfrm>
            <a:off x="1500554" y="6506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6F8E5D-E15E-5BD9-E173-11A204069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173" y="1163505"/>
            <a:ext cx="6226735" cy="4094136"/>
          </a:xfrm>
        </p:spPr>
        <p:txBody>
          <a:bodyPr tIns="0" bIns="0" anchor="b">
            <a:normAutofit/>
          </a:bodyPr>
          <a:lstStyle>
            <a:lvl1pPr algn="l">
              <a:defRPr sz="6600" b="1" i="0" spc="-15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GOES HERE ALL CAPS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81DC43-C75D-E34B-A4B2-34016B755D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6348" y="5393333"/>
            <a:ext cx="6749916" cy="9630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972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Here, Title Case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6DB15-4DB4-E9A3-23E3-C0C66F5C00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28358"/>
          <a:stretch/>
        </p:blipFill>
        <p:spPr>
          <a:xfrm>
            <a:off x="7428511" y="166025"/>
            <a:ext cx="4631907" cy="6500191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A174550F-EFDF-6182-A604-24CD953790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2733" y="1163505"/>
            <a:ext cx="4635500" cy="4635500"/>
          </a:xfrm>
          <a:prstGeom prst="snip2Diag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5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E2B74E-210D-5DC7-B40B-8C9D0C9D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76BC8-1EF5-DCC8-E86E-21C5EF66231C}"/>
              </a:ext>
            </a:extLst>
          </p:cNvPr>
          <p:cNvSpPr txBox="1"/>
          <p:nvPr userDrawn="1"/>
        </p:nvSpPr>
        <p:spPr>
          <a:xfrm>
            <a:off x="1500554" y="6506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6F8E5D-E15E-5BD9-E173-11A204069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173" y="1163505"/>
            <a:ext cx="6226735" cy="4094136"/>
          </a:xfrm>
        </p:spPr>
        <p:txBody>
          <a:bodyPr tIns="0" bIns="0" anchor="b">
            <a:normAutofit/>
          </a:bodyPr>
          <a:lstStyle>
            <a:lvl1pPr algn="l">
              <a:defRPr sz="6600" b="1" i="0" spc="-15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GOES HERE ALL CAPS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81DC43-C75D-E34B-A4B2-34016B755D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6348" y="5393333"/>
            <a:ext cx="6749916" cy="9630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972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Here, Title Case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2D26F-1097-AC68-40A8-42F380823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04" r="28384"/>
          <a:stretch/>
        </p:blipFill>
        <p:spPr>
          <a:xfrm>
            <a:off x="6924072" y="1414345"/>
            <a:ext cx="4631907" cy="4397380"/>
          </a:xfrm>
          <a:prstGeom prst="snip2Diag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7EEAD-EF3D-E4C4-4145-6E4581730A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rcRect l="28358"/>
          <a:stretch/>
        </p:blipFill>
        <p:spPr>
          <a:xfrm>
            <a:off x="7428511" y="166025"/>
            <a:ext cx="4631907" cy="650019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B1AC00E-5E14-AA80-9260-B9E754442FCE}"/>
              </a:ext>
            </a:extLst>
          </p:cNvPr>
          <p:cNvSpPr/>
          <p:nvPr userDrawn="1"/>
        </p:nvSpPr>
        <p:spPr>
          <a:xfrm rot="13500000">
            <a:off x="9056368" y="1191472"/>
            <a:ext cx="1889757" cy="1890008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>
              <a:solidFill>
                <a:srgbClr val="0A1D5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E2F3-1B43-71B7-05F6-BE4B8A063550}"/>
              </a:ext>
            </a:extLst>
          </p:cNvPr>
          <p:cNvSpPr/>
          <p:nvPr userDrawn="1"/>
        </p:nvSpPr>
        <p:spPr>
          <a:xfrm rot="5400000">
            <a:off x="8156926" y="3034973"/>
            <a:ext cx="581262" cy="3046970"/>
          </a:xfrm>
          <a:prstGeom prst="rect">
            <a:avLst/>
          </a:pr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12FCDF-E5AB-4FCE-AC39-3FED33013A45}"/>
              </a:ext>
            </a:extLst>
          </p:cNvPr>
          <p:cNvSpPr/>
          <p:nvPr userDrawn="1"/>
        </p:nvSpPr>
        <p:spPr>
          <a:xfrm>
            <a:off x="9707493" y="3101009"/>
            <a:ext cx="581264" cy="1265487"/>
          </a:xfrm>
          <a:prstGeom prst="rect">
            <a:avLst/>
          </a:pr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DDA0F-BA1E-B926-8BA2-9BAA895464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2596" y="1511559"/>
            <a:ext cx="3138367" cy="41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0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headphones an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593610A4-75B7-7037-1F53-29A99A6E3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" r="40351" b="21740"/>
          <a:stretch/>
        </p:blipFill>
        <p:spPr>
          <a:xfrm>
            <a:off x="6924072" y="1414346"/>
            <a:ext cx="4631907" cy="4397380"/>
          </a:xfrm>
          <a:prstGeom prst="snip2Diag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E2B74E-210D-5DC7-B40B-8C9D0C9DEB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76BC8-1EF5-DCC8-E86E-21C5EF66231C}"/>
              </a:ext>
            </a:extLst>
          </p:cNvPr>
          <p:cNvSpPr txBox="1"/>
          <p:nvPr userDrawn="1"/>
        </p:nvSpPr>
        <p:spPr>
          <a:xfrm>
            <a:off x="1500554" y="6506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6F8E5D-E15E-5BD9-E173-11A204069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173" y="1163505"/>
            <a:ext cx="6226735" cy="4094136"/>
          </a:xfrm>
        </p:spPr>
        <p:txBody>
          <a:bodyPr tIns="0" bIns="0" anchor="b">
            <a:normAutofit/>
          </a:bodyPr>
          <a:lstStyle>
            <a:lvl1pPr algn="l">
              <a:defRPr sz="6600" b="1" i="0" spc="-15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GOES HERE ALL CAPS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81DC43-C75D-E34B-A4B2-34016B755D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6348" y="5393333"/>
            <a:ext cx="6749916" cy="9630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972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Here, Title Case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16391-E5B4-8F83-5B14-7FC9C16896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rcRect l="28358"/>
          <a:stretch/>
        </p:blipFill>
        <p:spPr>
          <a:xfrm>
            <a:off x="7428511" y="166025"/>
            <a:ext cx="4631907" cy="65001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E5F3FA-DA22-7660-EC84-D74BD9017AF6}"/>
              </a:ext>
            </a:extLst>
          </p:cNvPr>
          <p:cNvGrpSpPr/>
          <p:nvPr userDrawn="1"/>
        </p:nvGrpSpPr>
        <p:grpSpPr>
          <a:xfrm>
            <a:off x="7410052" y="1670165"/>
            <a:ext cx="4122401" cy="3255122"/>
            <a:chOff x="8345375" y="1437745"/>
            <a:chExt cx="3140591" cy="2479868"/>
          </a:xfrm>
          <a:solidFill>
            <a:srgbClr val="79248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B4B25CC-3597-5AA1-991B-57B0E28547DD}"/>
                </a:ext>
              </a:extLst>
            </p:cNvPr>
            <p:cNvSpPr/>
            <p:nvPr/>
          </p:nvSpPr>
          <p:spPr>
            <a:xfrm rot="13500000">
              <a:off x="9596083" y="1437620"/>
              <a:ext cx="1889758" cy="1890008"/>
            </a:xfrm>
            <a:custGeom>
              <a:avLst/>
              <a:gdLst>
                <a:gd name="connsiteX0" fmla="*/ 1796455 w 1796455"/>
                <a:gd name="connsiteY0" fmla="*/ 140695 h 1796692"/>
                <a:gd name="connsiteX1" fmla="*/ 1796455 w 1796455"/>
                <a:gd name="connsiteY1" fmla="*/ 1234299 h 1796692"/>
                <a:gd name="connsiteX2" fmla="*/ 1796455 w 1796455"/>
                <a:gd name="connsiteY2" fmla="*/ 1796692 h 1796692"/>
                <a:gd name="connsiteX3" fmla="*/ 1234062 w 1796455"/>
                <a:gd name="connsiteY3" fmla="*/ 1796692 h 1796692"/>
                <a:gd name="connsiteX4" fmla="*/ 140458 w 1796455"/>
                <a:gd name="connsiteY4" fmla="*/ 1796692 h 1796692"/>
                <a:gd name="connsiteX5" fmla="*/ 140458 w 1796455"/>
                <a:gd name="connsiteY5" fmla="*/ 1234299 h 1796692"/>
                <a:gd name="connsiteX6" fmla="*/ 836627 w 1796455"/>
                <a:gd name="connsiteY6" fmla="*/ 1234299 h 1796692"/>
                <a:gd name="connsiteX7" fmla="*/ 0 w 1796455"/>
                <a:gd name="connsiteY7" fmla="*/ 397672 h 1796692"/>
                <a:gd name="connsiteX8" fmla="*/ 397672 w 1796455"/>
                <a:gd name="connsiteY8" fmla="*/ 0 h 1796692"/>
                <a:gd name="connsiteX9" fmla="*/ 1234062 w 1796455"/>
                <a:gd name="connsiteY9" fmla="*/ 836390 h 1796692"/>
                <a:gd name="connsiteX10" fmla="*/ 1234062 w 1796455"/>
                <a:gd name="connsiteY10" fmla="*/ 140695 h 179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6455" h="1796692">
                  <a:moveTo>
                    <a:pt x="1796455" y="140695"/>
                  </a:moveTo>
                  <a:lnTo>
                    <a:pt x="1796455" y="1234299"/>
                  </a:lnTo>
                  <a:lnTo>
                    <a:pt x="1796455" y="1796692"/>
                  </a:lnTo>
                  <a:lnTo>
                    <a:pt x="1234062" y="1796692"/>
                  </a:lnTo>
                  <a:lnTo>
                    <a:pt x="140458" y="1796692"/>
                  </a:lnTo>
                  <a:lnTo>
                    <a:pt x="140458" y="1234299"/>
                  </a:lnTo>
                  <a:lnTo>
                    <a:pt x="836627" y="1234299"/>
                  </a:lnTo>
                  <a:lnTo>
                    <a:pt x="0" y="397672"/>
                  </a:lnTo>
                  <a:lnTo>
                    <a:pt x="397672" y="0"/>
                  </a:lnTo>
                  <a:lnTo>
                    <a:pt x="1234062" y="836390"/>
                  </a:lnTo>
                  <a:lnTo>
                    <a:pt x="1234062" y="14069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solidFill>
                  <a:srgbClr val="0A1D5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Pie 5">
              <a:extLst>
                <a:ext uri="{FF2B5EF4-FFF2-40B4-BE49-F238E27FC236}">
                  <a16:creationId xmlns:a16="http://schemas.microsoft.com/office/drawing/2014/main" id="{788D8B31-6114-17F0-E5A0-9738BDCCA13C}"/>
                </a:ext>
              </a:extLst>
            </p:cNvPr>
            <p:cNvSpPr/>
            <p:nvPr/>
          </p:nvSpPr>
          <p:spPr>
            <a:xfrm rot="16200000">
              <a:off x="9835097" y="2919277"/>
              <a:ext cx="1051791" cy="944880"/>
            </a:xfrm>
            <a:prstGeom prst="pi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F4869-ADA0-80B9-A939-8EBDC6173B8E}"/>
                </a:ext>
              </a:extLst>
            </p:cNvPr>
            <p:cNvSpPr/>
            <p:nvPr/>
          </p:nvSpPr>
          <p:spPr>
            <a:xfrm>
              <a:off x="8345375" y="3338262"/>
              <a:ext cx="2133600" cy="579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 descr="A person wearing headphones an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5BBFF627-C817-FE1F-AAB0-678E382EB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29" b="78378" l="139" r="53056">
                        <a14:foregroundMark x1="15417" y1="14234" x2="15417" y2="14234"/>
                        <a14:foregroundMark x1="17222" y1="12973" x2="14306" y2="21622"/>
                        <a14:foregroundMark x1="14306" y1="21622" x2="14306" y2="21982"/>
                        <a14:foregroundMark x1="21667" y1="13514" x2="17222" y2="9009"/>
                        <a14:foregroundMark x1="24722" y1="10631" x2="19167" y2="10631"/>
                        <a14:foregroundMark x1="24306" y1="10991" x2="24861" y2="10270"/>
                        <a14:foregroundMark x1="4028" y1="20721" x2="556" y2="23604"/>
                        <a14:foregroundMark x1="1250" y1="46667" x2="139" y2="46126"/>
                        <a14:foregroundMark x1="23056" y1="70450" x2="23472" y2="71532"/>
                        <a14:foregroundMark x1="37639" y1="72072" x2="30000" y2="74595"/>
                        <a14:foregroundMark x1="30000" y1="74595" x2="23194" y2="73694"/>
                        <a14:foregroundMark x1="23194" y1="73694" x2="18056" y2="70270"/>
                        <a14:foregroundMark x1="16944" y1="67568" x2="25000" y2="72793"/>
                        <a14:foregroundMark x1="25000" y1="72793" x2="22917" y2="59640"/>
                        <a14:foregroundMark x1="22917" y1="59640" x2="28611" y2="70090"/>
                        <a14:foregroundMark x1="39583" y1="70270" x2="36944" y2="61802"/>
                        <a14:foregroundMark x1="36944" y1="61802" x2="36389" y2="61081"/>
                        <a14:foregroundMark x1="39444" y1="60541" x2="39444" y2="68829"/>
                        <a14:foregroundMark x1="39444" y1="68829" x2="39167" y2="69550"/>
                        <a14:foregroundMark x1="40139" y1="63964" x2="40278" y2="72613"/>
                        <a14:foregroundMark x1="40278" y1="72613" x2="34722" y2="72252"/>
                        <a14:foregroundMark x1="41528" y1="68829" x2="40556" y2="62883"/>
                        <a14:foregroundMark x1="41389" y1="65225" x2="40694" y2="61802"/>
                        <a14:foregroundMark x1="40556" y1="60901" x2="42222" y2="69189"/>
                        <a14:foregroundMark x1="42222" y1="69189" x2="40556" y2="60901"/>
                        <a14:foregroundMark x1="40694" y1="60180" x2="41389" y2="69009"/>
                        <a14:foregroundMark x1="41389" y1="69009" x2="40556" y2="60901"/>
                        <a14:foregroundMark x1="42083" y1="67027" x2="42778" y2="75135"/>
                        <a14:foregroundMark x1="42778" y1="75135" x2="40972" y2="73333"/>
                        <a14:foregroundMark x1="43472" y1="76577" x2="22361" y2="76937"/>
                        <a14:foregroundMark x1="42083" y1="78378" x2="23889" y2="77838"/>
                        <a14:foregroundMark x1="20278" y1="76577" x2="6667" y2="69009"/>
                        <a14:foregroundMark x1="6667" y1="69009" x2="3333" y2="61982"/>
                        <a14:foregroundMark x1="3333" y1="61982" x2="3333" y2="59820"/>
                        <a14:foregroundMark x1="6667" y1="54414" x2="11806" y2="69369"/>
                        <a14:foregroundMark x1="11806" y1="69369" x2="16667" y2="71351"/>
                        <a14:foregroundMark x1="14306" y1="63604" x2="10417" y2="54414"/>
                        <a14:foregroundMark x1="10417" y1="54414" x2="20000" y2="66126"/>
                        <a14:foregroundMark x1="13056" y1="57117" x2="7500" y2="50631"/>
                        <a14:foregroundMark x1="7500" y1="50631" x2="1944" y2="57297"/>
                        <a14:foregroundMark x1="1944" y1="57297" x2="1944" y2="58559"/>
                        <a14:foregroundMark x1="2222" y1="67748" x2="15972" y2="77117"/>
                        <a14:foregroundMark x1="15972" y1="77117" x2="19306" y2="77477"/>
                        <a14:foregroundMark x1="21111" y1="76937" x2="13194" y2="77117"/>
                        <a14:foregroundMark x1="13194" y1="77117" x2="9583" y2="72072"/>
                        <a14:foregroundMark x1="5972" y1="70991" x2="12361" y2="75495"/>
                        <a14:foregroundMark x1="12361" y1="75495" x2="12361" y2="75676"/>
                        <a14:foregroundMark x1="5417" y1="71351" x2="13194" y2="75135"/>
                        <a14:foregroundMark x1="13194" y1="75135" x2="13611" y2="75856"/>
                        <a14:foregroundMark x1="9722" y1="77838" x2="4722" y2="71892"/>
                        <a14:foregroundMark x1="4722" y1="71892" x2="11250" y2="76577"/>
                        <a14:backgroundMark x1="28333" y1="59279" x2="28333" y2="59279"/>
                        <a14:backgroundMark x1="30139" y1="63063" x2="29583" y2="58018"/>
                        <a14:backgroundMark x1="26389" y1="55495" x2="21111" y2="53694"/>
                        <a14:backgroundMark x1="3333" y1="41802" x2="3333" y2="41802"/>
                        <a14:backgroundMark x1="3333" y1="40180" x2="2222" y2="36937"/>
                        <a14:backgroundMark x1="40417" y1="40180" x2="40417" y2="40180"/>
                        <a14:backgroundMark x1="37361" y1="41261" x2="37361" y2="41261"/>
                        <a14:backgroundMark x1="30000" y1="63063" x2="30000" y2="63063"/>
                        <a14:backgroundMark x1="30972" y1="63604" x2="29167" y2="63964"/>
                        <a14:backgroundMark x1="29722" y1="63604" x2="29722" y2="6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7" r="40351" b="21740"/>
          <a:stretch/>
        </p:blipFill>
        <p:spPr>
          <a:xfrm>
            <a:off x="6924072" y="1414345"/>
            <a:ext cx="4631907" cy="4397380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50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A0C660-E568-BA37-FDF2-0B33CF95CE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49" t="7554" r="24449" b="6196"/>
          <a:stretch/>
        </p:blipFill>
        <p:spPr>
          <a:xfrm>
            <a:off x="6924071" y="1414346"/>
            <a:ext cx="4631908" cy="4397380"/>
          </a:xfrm>
          <a:prstGeom prst="snip2Diag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E2B74E-210D-5DC7-B40B-8C9D0C9DEB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76BC8-1EF5-DCC8-E86E-21C5EF66231C}"/>
              </a:ext>
            </a:extLst>
          </p:cNvPr>
          <p:cNvSpPr txBox="1"/>
          <p:nvPr userDrawn="1"/>
        </p:nvSpPr>
        <p:spPr>
          <a:xfrm>
            <a:off x="1500554" y="6506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6F8E5D-E15E-5BD9-E173-11A204069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173" y="1163505"/>
            <a:ext cx="6226735" cy="4094136"/>
          </a:xfrm>
        </p:spPr>
        <p:txBody>
          <a:bodyPr tIns="0" bIns="0" anchor="b">
            <a:normAutofit/>
          </a:bodyPr>
          <a:lstStyle>
            <a:lvl1pPr algn="l">
              <a:defRPr sz="6600" b="1" i="0" spc="-15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GOES HERE ALL CAPS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81DC43-C75D-E34B-A4B2-34016B755D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6348" y="5393333"/>
            <a:ext cx="6749916" cy="9630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972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Here, Title Case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908034-840B-17A0-5B71-1A780D3800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rcRect l="28358"/>
          <a:stretch/>
        </p:blipFill>
        <p:spPr>
          <a:xfrm>
            <a:off x="7391539" y="178904"/>
            <a:ext cx="4631907" cy="650019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64C45763-DBDF-4BFB-1F6E-BFBDE31C5232}"/>
              </a:ext>
            </a:extLst>
          </p:cNvPr>
          <p:cNvSpPr/>
          <p:nvPr userDrawn="1"/>
        </p:nvSpPr>
        <p:spPr>
          <a:xfrm rot="13500000">
            <a:off x="8649160" y="1363498"/>
            <a:ext cx="2542145" cy="2542483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F89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>
              <a:solidFill>
                <a:srgbClr val="0A1D5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D75CCF-C905-5217-9958-22F600AC6027}"/>
              </a:ext>
            </a:extLst>
          </p:cNvPr>
          <p:cNvSpPr/>
          <p:nvPr userDrawn="1"/>
        </p:nvSpPr>
        <p:spPr>
          <a:xfrm rot="5400000">
            <a:off x="8069176" y="3045894"/>
            <a:ext cx="756758" cy="3046970"/>
          </a:xfrm>
          <a:prstGeom prst="rect">
            <a:avLst/>
          </a:prstGeom>
          <a:solidFill>
            <a:srgbClr val="F89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FBF2E-7AF6-266E-0737-17457B3B8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11" b="90000" l="29531" r="70417">
                        <a14:foregroundMark x1="34063" y1="63333" x2="35365" y2="56852"/>
                        <a14:foregroundMark x1="35208" y1="57130" x2="33802" y2="61852"/>
                        <a14:foregroundMark x1="33125" y1="60370" x2="34219" y2="58611"/>
                        <a14:foregroundMark x1="39271" y1="76852" x2="39271" y2="76852"/>
                        <a14:foregroundMark x1="41094" y1="85000" x2="38021" y2="77593"/>
                        <a14:foregroundMark x1="43490" y1="83056" x2="37448" y2="83796"/>
                        <a14:foregroundMark x1="37448" y1="83796" x2="35052" y2="90000"/>
                        <a14:backgroundMark x1="37292" y1="50370" x2="31823" y2="51481"/>
                        <a14:backgroundMark x1="31823" y1="51481" x2="28490" y2="58796"/>
                        <a14:backgroundMark x1="28490" y1="58796" x2="28802" y2="68796"/>
                        <a14:backgroundMark x1="28802" y1="68796" x2="30729" y2="46389"/>
                        <a14:backgroundMark x1="30729" y1="46389" x2="35208" y2="42407"/>
                        <a14:backgroundMark x1="39844" y1="52130" x2="31042" y2="52870"/>
                        <a14:backgroundMark x1="31042" y1="52870" x2="30312" y2="53426"/>
                        <a14:backgroundMark x1="65313" y1="40926" x2="59167" y2="47870"/>
                        <a14:backgroundMark x1="65052" y1="44907" x2="63229" y2="41667"/>
                        <a14:backgroundMark x1="71094" y1="81759" x2="65365" y2="81667"/>
                        <a14:backgroundMark x1="65365" y1="81667" x2="64635" y2="80000"/>
                        <a14:backgroundMark x1="71354" y1="90463" x2="67292" y2="86481"/>
                        <a14:backgroundMark x1="68958" y1="89537" x2="63281" y2="87500"/>
                        <a14:backgroundMark x1="63281" y1="87500" x2="71615" y2="87778"/>
                        <a14:backgroundMark x1="69375" y1="86481" x2="63750" y2="86759"/>
                        <a14:backgroundMark x1="63750" y1="86759" x2="69792" y2="87315"/>
                        <a14:backgroundMark x1="30000" y1="78519" x2="31146" y2="81574"/>
                        <a14:backgroundMark x1="31302" y1="68796" x2="31823" y2="6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449" t="7554" r="24449" b="6196"/>
          <a:stretch/>
        </p:blipFill>
        <p:spPr>
          <a:xfrm>
            <a:off x="6924071" y="1414344"/>
            <a:ext cx="4631908" cy="4397380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27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26AB5F-062B-2E29-C9EA-39D9C00FE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62" t="4216" r="14596" b="27776"/>
          <a:stretch/>
        </p:blipFill>
        <p:spPr>
          <a:xfrm>
            <a:off x="6924071" y="1414346"/>
            <a:ext cx="4631908" cy="4385122"/>
          </a:xfrm>
          <a:prstGeom prst="snip2Diag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C40078-B60C-4FC3-E473-CBBCB866B676}"/>
              </a:ext>
            </a:extLst>
          </p:cNvPr>
          <p:cNvSpPr/>
          <p:nvPr userDrawn="1"/>
        </p:nvSpPr>
        <p:spPr>
          <a:xfrm rot="5400000">
            <a:off x="8156926" y="2766132"/>
            <a:ext cx="581262" cy="3046970"/>
          </a:xfrm>
          <a:prstGeom prst="rect">
            <a:avLst/>
          </a:pr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B83FCB-B0EC-EE8B-8B3A-BDBF7683E4A9}"/>
              </a:ext>
            </a:extLst>
          </p:cNvPr>
          <p:cNvSpPr/>
          <p:nvPr userDrawn="1"/>
        </p:nvSpPr>
        <p:spPr>
          <a:xfrm>
            <a:off x="9707493" y="3101009"/>
            <a:ext cx="581264" cy="1265487"/>
          </a:xfrm>
          <a:prstGeom prst="rect">
            <a:avLst/>
          </a:pr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2B74E-210D-5DC7-B40B-8C9D0C9DEB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76BC8-1EF5-DCC8-E86E-21C5EF66231C}"/>
              </a:ext>
            </a:extLst>
          </p:cNvPr>
          <p:cNvSpPr txBox="1"/>
          <p:nvPr userDrawn="1"/>
        </p:nvSpPr>
        <p:spPr>
          <a:xfrm>
            <a:off x="1500554" y="6506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6F8E5D-E15E-5BD9-E173-11A204069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173" y="1163505"/>
            <a:ext cx="6226735" cy="4094136"/>
          </a:xfrm>
        </p:spPr>
        <p:txBody>
          <a:bodyPr tIns="0" bIns="0" anchor="b">
            <a:normAutofit/>
          </a:bodyPr>
          <a:lstStyle>
            <a:lvl1pPr algn="l">
              <a:defRPr sz="6600" b="1" i="0" spc="-15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GOES HERE ALL CAPS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81DC43-C75D-E34B-A4B2-34016B755D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6348" y="5393333"/>
            <a:ext cx="6749916" cy="9630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972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Here, Title Case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A71B9-8D0A-FC0C-47B4-6FAB2C78E2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rcRect l="28358"/>
          <a:stretch/>
        </p:blipFill>
        <p:spPr>
          <a:xfrm>
            <a:off x="7428511" y="166025"/>
            <a:ext cx="4631907" cy="650019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6D1C9F0-135C-B70C-55CC-026035B99F71}"/>
              </a:ext>
            </a:extLst>
          </p:cNvPr>
          <p:cNvSpPr/>
          <p:nvPr userDrawn="1"/>
        </p:nvSpPr>
        <p:spPr>
          <a:xfrm rot="13500000">
            <a:off x="9343879" y="1227524"/>
            <a:ext cx="1889757" cy="1890008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>
              <a:solidFill>
                <a:srgbClr val="0A1D5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388309-282D-0D93-AA29-B49C69061938}"/>
              </a:ext>
            </a:extLst>
          </p:cNvPr>
          <p:cNvSpPr/>
          <p:nvPr userDrawn="1"/>
        </p:nvSpPr>
        <p:spPr>
          <a:xfrm>
            <a:off x="9998125" y="2863121"/>
            <a:ext cx="581262" cy="1873979"/>
          </a:xfrm>
          <a:prstGeom prst="rect">
            <a:avLst/>
          </a:pr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526CB-389E-7C70-4704-B6DF31F86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45" b="68366" l="42300" r="80600">
                        <a14:foregroundMark x1="59700" y1="34933" x2="54800" y2="29985"/>
                        <a14:foregroundMark x1="54800" y1="29985" x2="56500" y2="32234"/>
                        <a14:foregroundMark x1="66500" y1="48126" x2="62300" y2="54273"/>
                        <a14:foregroundMark x1="62300" y1="54273" x2="57800" y2="68366"/>
                        <a14:foregroundMark x1="76900" y1="65367" x2="70700" y2="63268"/>
                        <a14:foregroundMark x1="70700" y1="63268" x2="68000" y2="55172"/>
                        <a14:foregroundMark x1="68000" y1="55172" x2="68200" y2="51574"/>
                        <a14:foregroundMark x1="76600" y1="62969" x2="66900" y2="33733"/>
                        <a14:foregroundMark x1="65600" y1="49475" x2="62300" y2="20090"/>
                        <a14:foregroundMark x1="63700" y1="37631" x2="55600" y2="24888"/>
                        <a14:foregroundMark x1="51300" y1="30735" x2="51300" y2="30735"/>
                        <a14:foregroundMark x1="56100" y1="33283" x2="51900" y2="28336"/>
                        <a14:foregroundMark x1="49600" y1="30585" x2="50600" y2="27586"/>
                        <a14:foregroundMark x1="60500" y1="40330" x2="54300" y2="34933"/>
                        <a14:foregroundMark x1="58200" y1="41379" x2="54000" y2="38081"/>
                        <a14:foregroundMark x1="51400" y1="35832" x2="51400" y2="35832"/>
                        <a14:foregroundMark x1="49000" y1="35382" x2="49000" y2="35382"/>
                        <a14:foregroundMark x1="48600" y1="35682" x2="51300" y2="35832"/>
                        <a14:foregroundMark x1="69200" y1="66567" x2="72800" y2="66717"/>
                        <a14:backgroundMark x1="49400" y1="45277" x2="49400" y2="45277"/>
                        <a14:backgroundMark x1="41200" y1="34333" x2="50500" y2="63868"/>
                        <a14:backgroundMark x1="50500" y1="63868" x2="48900" y2="68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562" t="4216" r="14596" b="27776"/>
          <a:stretch/>
        </p:blipFill>
        <p:spPr>
          <a:xfrm>
            <a:off x="6924070" y="1414346"/>
            <a:ext cx="4631908" cy="4385122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23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2DBE7-9192-C47C-7BC4-C55418CCE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14" r="24958"/>
          <a:stretch/>
        </p:blipFill>
        <p:spPr>
          <a:xfrm>
            <a:off x="7172951" y="1414345"/>
            <a:ext cx="4610746" cy="4386300"/>
          </a:xfrm>
          <a:prstGeom prst="snip2Diag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E2B74E-210D-5DC7-B40B-8C9D0C9DEB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76BC8-1EF5-DCC8-E86E-21C5EF66231C}"/>
              </a:ext>
            </a:extLst>
          </p:cNvPr>
          <p:cNvSpPr txBox="1"/>
          <p:nvPr userDrawn="1"/>
        </p:nvSpPr>
        <p:spPr>
          <a:xfrm>
            <a:off x="1500554" y="6506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6F8E5D-E15E-5BD9-E173-11A204069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173" y="1163505"/>
            <a:ext cx="6226735" cy="4094136"/>
          </a:xfrm>
        </p:spPr>
        <p:txBody>
          <a:bodyPr tIns="0" bIns="0" anchor="b">
            <a:normAutofit/>
          </a:bodyPr>
          <a:lstStyle>
            <a:lvl1pPr algn="l">
              <a:defRPr sz="6600" b="1" i="0" spc="-15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GOES HERE ALL CAPS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81DC43-C75D-E34B-A4B2-34016B755D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6348" y="5393333"/>
            <a:ext cx="6749916" cy="9630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972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Here, Title Case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A4A38-42B2-9345-5B21-798554E7B4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rcRect l="28358"/>
          <a:stretch/>
        </p:blipFill>
        <p:spPr>
          <a:xfrm>
            <a:off x="7415942" y="166025"/>
            <a:ext cx="4631907" cy="650019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602B12F-03DE-12FB-2359-4031C1F0E451}"/>
              </a:ext>
            </a:extLst>
          </p:cNvPr>
          <p:cNvSpPr/>
          <p:nvPr userDrawn="1"/>
        </p:nvSpPr>
        <p:spPr>
          <a:xfrm rot="13500000">
            <a:off x="9221496" y="1613362"/>
            <a:ext cx="2103171" cy="2103450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0A1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>
              <a:solidFill>
                <a:srgbClr val="0A1D5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4B8BA-4B8B-05F7-618E-36804ABB354E}"/>
              </a:ext>
            </a:extLst>
          </p:cNvPr>
          <p:cNvSpPr/>
          <p:nvPr userDrawn="1"/>
        </p:nvSpPr>
        <p:spPr>
          <a:xfrm rot="5400000">
            <a:off x="8709468" y="2725170"/>
            <a:ext cx="94414" cy="3167447"/>
          </a:xfrm>
          <a:prstGeom prst="rect">
            <a:avLst/>
          </a:prstGeom>
          <a:solidFill>
            <a:srgbClr val="0A1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61232A-371E-E39A-8206-5418D0641146}"/>
              </a:ext>
            </a:extLst>
          </p:cNvPr>
          <p:cNvSpPr/>
          <p:nvPr userDrawn="1"/>
        </p:nvSpPr>
        <p:spPr>
          <a:xfrm>
            <a:off x="9973129" y="3421676"/>
            <a:ext cx="634314" cy="1074596"/>
          </a:xfrm>
          <a:prstGeom prst="roundRect">
            <a:avLst>
              <a:gd name="adj" fmla="val 33550"/>
            </a:avLst>
          </a:prstGeom>
          <a:solidFill>
            <a:srgbClr val="0A1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1BE40-E553-D819-237A-BB51CD9BFE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52" b="90000" l="15000" r="69115">
                        <a14:foregroundMark x1="38958" y1="19722" x2="34688" y2="10648"/>
                        <a14:foregroundMark x1="34688" y1="10648" x2="34688" y2="10648"/>
                        <a14:foregroundMark x1="43698" y1="10093" x2="37448" y2="5926"/>
                        <a14:foregroundMark x1="37448" y1="5926" x2="36771" y2="4352"/>
                        <a14:foregroundMark x1="54583" y1="39630" x2="54583" y2="39630"/>
                        <a14:foregroundMark x1="57292" y1="51759" x2="57292" y2="51759"/>
                        <a14:foregroundMark x1="57266" y1="58098" x2="57135" y2="60463"/>
                        <a14:foregroundMark x1="57500" y1="53889" x2="57454" y2="54722"/>
                        <a14:foregroundMark x1="56623" y1="49541" x2="56510" y2="47315"/>
                        <a14:foregroundMark x1="57135" y1="59630" x2="57068" y2="58310"/>
                        <a14:foregroundMark x1="57801" y1="54722" x2="58333" y2="57778"/>
                        <a14:foregroundMark x1="56510" y1="47315" x2="57801" y2="54722"/>
                        <a14:foregroundMark x1="58333" y1="57778" x2="58333" y2="57778"/>
                        <a14:foregroundMark x1="58646" y1="79815" x2="45781" y2="69907"/>
                        <a14:foregroundMark x1="59375" y1="75926" x2="47813" y2="66574"/>
                        <a14:foregroundMark x1="60365" y1="75648" x2="43906" y2="50556"/>
                        <a14:foregroundMark x1="43906" y1="50556" x2="43906" y2="50556"/>
                        <a14:foregroundMark x1="36250" y1="11296" x2="29740" y2="19722"/>
                        <a14:foregroundMark x1="29740" y1="19722" x2="26563" y2="43704"/>
                        <a14:foregroundMark x1="26563" y1="43704" x2="28646" y2="75093"/>
                        <a14:foregroundMark x1="28646" y1="75093" x2="27760" y2="85926"/>
                        <a14:foregroundMark x1="27760" y1="85926" x2="27760" y2="85926"/>
                        <a14:foregroundMark x1="50000" y1="89167" x2="19740" y2="82593"/>
                        <a14:foregroundMark x1="19740" y1="82593" x2="17188" y2="77130"/>
                        <a14:foregroundMark x1="25677" y1="78611" x2="25885" y2="74074"/>
                        <a14:foregroundMark x1="28906" y1="68981" x2="22760" y2="69352"/>
                        <a14:foregroundMark x1="22760" y1="69352" x2="19219" y2="73241"/>
                        <a14:foregroundMark x1="18542" y1="77685" x2="15000" y2="72593"/>
                        <a14:foregroundMark x1="55781" y1="73241" x2="61823" y2="75556"/>
                        <a14:foregroundMark x1="61823" y1="75556" x2="62240" y2="76852"/>
                        <a14:foregroundMark x1="62917" y1="73241" x2="57083" y2="65926"/>
                        <a14:foregroundMark x1="57083" y1="65926" x2="56458" y2="65926"/>
                        <a14:foregroundMark x1="59010" y1="67778" x2="63333" y2="77870"/>
                        <a14:foregroundMark x1="63333" y1="77870" x2="53490" y2="86667"/>
                        <a14:foregroundMark x1="53490" y1="86667" x2="47396" y2="83148"/>
                        <a14:foregroundMark x1="47396" y1="83148" x2="44896" y2="79537"/>
                        <a14:foregroundMark x1="53229" y1="75648" x2="38802" y2="78148"/>
                        <a14:foregroundMark x1="38802" y1="78148" x2="33021" y2="81944"/>
                        <a14:foregroundMark x1="33021" y1="81944" x2="30625" y2="81667"/>
                        <a14:foregroundMark x1="53229" y1="87963" x2="36094" y2="82593"/>
                        <a14:foregroundMark x1="36094" y1="82593" x2="30781" y2="76204"/>
                        <a14:foregroundMark x1="30781" y1="76204" x2="33333" y2="80741"/>
                        <a14:foregroundMark x1="22813" y1="47778" x2="22813" y2="47778"/>
                        <a14:foregroundMark x1="23646" y1="50556" x2="23177" y2="44537"/>
                        <a14:foregroundMark x1="22448" y1="42963" x2="23750" y2="54074"/>
                        <a14:foregroundMark x1="23750" y1="54074" x2="25521" y2="51759"/>
                        <a14:foregroundMark x1="22292" y1="42685" x2="25208" y2="43889"/>
                        <a14:foregroundMark x1="22777" y1="54386" x2="21979" y2="46944"/>
                        <a14:foregroundMark x1="22558" y1="54722" x2="33021" y2="54722"/>
                        <a14:foregroundMark x1="48281" y1="19722" x2="55260" y2="43241"/>
                        <a14:foregroundMark x1="50365" y1="24537" x2="47813" y2="21574"/>
                        <a14:foregroundMark x1="56458" y1="48704" x2="56458" y2="48704"/>
                        <a14:foregroundMark x1="57448" y1="55093" x2="58333" y2="55741"/>
                        <a14:foregroundMark x1="56354" y1="60463" x2="57083" y2="59074"/>
                        <a14:backgroundMark x1="22135" y1="55370" x2="24688" y2="59259"/>
                        <a14:backgroundMark x1="55417" y1="57222" x2="55417" y2="57222"/>
                        <a14:backgroundMark x1="54583" y1="55370" x2="53385" y2="60833"/>
                        <a14:backgroundMark x1="55260" y1="56296" x2="54583" y2="48981"/>
                        <a14:backgroundMark x1="56302" y1="53519" x2="56302" y2="53519"/>
                        <a14:backgroundMark x1="56823" y1="54444" x2="55937" y2="49630"/>
                        <a14:backgroundMark x1="56823" y1="54722" x2="56823" y2="54722"/>
                        <a14:backgroundMark x1="56615" y1="55648" x2="56823" y2="54722"/>
                        <a14:backgroundMark x1="56823" y1="56019" x2="55781" y2="52685"/>
                        <a14:backgroundMark x1="56823" y1="54722" x2="55781" y2="49352"/>
                        <a14:backgroundMark x1="56354" y1="56389" x2="56354" y2="49259"/>
                        <a14:backgroundMark x1="56834" y1="56379" x2="57188" y2="58241"/>
                        <a14:backgroundMark x1="55833" y1="51111" x2="56809" y2="56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14" r="24958"/>
          <a:stretch/>
        </p:blipFill>
        <p:spPr>
          <a:xfrm>
            <a:off x="7201180" y="1414345"/>
            <a:ext cx="4610746" cy="4386300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76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06B0324-3E15-DED0-D66F-DDBBD2EBC4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90" r="14890"/>
          <a:stretch/>
        </p:blipFill>
        <p:spPr>
          <a:xfrm>
            <a:off x="341990" y="1414345"/>
            <a:ext cx="4631907" cy="4397380"/>
          </a:xfrm>
          <a:prstGeom prst="snip2Diag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76BC8-1EF5-DCC8-E86E-21C5EF66231C}"/>
              </a:ext>
            </a:extLst>
          </p:cNvPr>
          <p:cNvSpPr txBox="1"/>
          <p:nvPr userDrawn="1"/>
        </p:nvSpPr>
        <p:spPr>
          <a:xfrm>
            <a:off x="1500554" y="6506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143B9-9F83-103A-1AE9-69743D322E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6306" y="216825"/>
            <a:ext cx="1337146" cy="225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95E0C-3519-6617-B990-0178281D7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rcRect l="28358"/>
          <a:stretch/>
        </p:blipFill>
        <p:spPr>
          <a:xfrm>
            <a:off x="0" y="178904"/>
            <a:ext cx="4631907" cy="6500191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0370749C-A89D-7E0E-D79A-3B3657E083F2}"/>
              </a:ext>
            </a:extLst>
          </p:cNvPr>
          <p:cNvSpPr/>
          <p:nvPr userDrawn="1"/>
        </p:nvSpPr>
        <p:spPr>
          <a:xfrm rot="13500000">
            <a:off x="2495170" y="1304893"/>
            <a:ext cx="1889757" cy="1890008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09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>
              <a:solidFill>
                <a:srgbClr val="0A1D5F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7CB9D-6CBF-7B2B-8137-F0F7C4217FA9}"/>
              </a:ext>
            </a:extLst>
          </p:cNvPr>
          <p:cNvSpPr/>
          <p:nvPr userDrawn="1"/>
        </p:nvSpPr>
        <p:spPr>
          <a:xfrm rot="5400000">
            <a:off x="1574844" y="2984363"/>
            <a:ext cx="581262" cy="3046970"/>
          </a:xfrm>
          <a:prstGeom prst="rect">
            <a:avLst/>
          </a:prstGeom>
          <a:solidFill>
            <a:srgbClr val="09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A73483-63F4-579C-C0CD-77967FDE5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0" b="96803" l="21716" r="81243">
                        <a14:foregroundMark x1="56746" y1="17229" x2="56746" y2="17229"/>
                        <a14:foregroundMark x1="51065" y1="8259" x2="51065" y2="8259"/>
                        <a14:foregroundMark x1="49882" y1="5240" x2="49882" y2="5240"/>
                        <a14:foregroundMark x1="72367" y1="78419" x2="72367" y2="78419"/>
                        <a14:foregroundMark x1="75207" y1="87211" x2="75207" y2="87211"/>
                        <a14:foregroundMark x1="75207" y1="82060" x2="69467" y2="74867"/>
                        <a14:foregroundMark x1="69467" y1="74867" x2="76391" y2="90497"/>
                        <a14:foregroundMark x1="78402" y1="89254" x2="71598" y2="96803"/>
                        <a14:foregroundMark x1="71598" y1="96803" x2="64142" y2="96803"/>
                        <a14:foregroundMark x1="81243" y1="92629" x2="81243" y2="92629"/>
                        <a14:foregroundMark x1="49882" y1="47691" x2="43254" y2="47957"/>
                        <a14:backgroundMark x1="67160" y1="54618" x2="67160" y2="54618"/>
                        <a14:backgroundMark x1="68757" y1="51599" x2="68757" y2="51599"/>
                        <a14:backgroundMark x1="27988" y1="43162" x2="27988" y2="55773"/>
                        <a14:backgroundMark x1="27988" y1="55773" x2="25030" y2="67407"/>
                        <a14:backgroundMark x1="25030" y1="67407" x2="22189" y2="67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890" r="14890"/>
          <a:stretch/>
        </p:blipFill>
        <p:spPr>
          <a:xfrm>
            <a:off x="341989" y="1414345"/>
            <a:ext cx="4631907" cy="4397380"/>
          </a:xfrm>
          <a:prstGeom prst="snip2Diag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DACB523-52B4-685E-4D95-12C056ED23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6758" y="1163505"/>
            <a:ext cx="6226735" cy="4094136"/>
          </a:xfrm>
        </p:spPr>
        <p:txBody>
          <a:bodyPr tIns="0" bIns="0" anchor="b">
            <a:normAutofit/>
          </a:bodyPr>
          <a:lstStyle>
            <a:lvl1pPr algn="l">
              <a:defRPr sz="6600" b="1" i="0" spc="-15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GOES HERE ALL CAPS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8FFC71D-2E73-4301-3CB7-664F6B9CB6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37933" y="5393333"/>
            <a:ext cx="6749916" cy="9630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972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Here, Title Case</a:t>
            </a:r>
          </a:p>
        </p:txBody>
      </p:sp>
    </p:spTree>
    <p:extLst>
      <p:ext uri="{BB962C8B-B14F-4D97-AF65-F5344CB8AC3E}">
        <p14:creationId xmlns:p14="http://schemas.microsoft.com/office/powerpoint/2010/main" val="294820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4B011-3E7C-3451-6538-644D77660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28358"/>
          <a:stretch/>
        </p:blipFill>
        <p:spPr>
          <a:xfrm>
            <a:off x="17760" y="166025"/>
            <a:ext cx="4631907" cy="6500191"/>
          </a:xfrm>
          <a:prstGeom prst="rect">
            <a:avLst/>
          </a:prstGeom>
        </p:spPr>
      </p:pic>
      <p:pic>
        <p:nvPicPr>
          <p:cNvPr id="7" name="Picture 6" descr="A person wearing headphones an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5B1229C6-515A-8C35-0698-B8DF464EA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84" t="8226" r="13277" b="20339"/>
          <a:stretch/>
        </p:blipFill>
        <p:spPr>
          <a:xfrm>
            <a:off x="346504" y="1414345"/>
            <a:ext cx="4627394" cy="4397381"/>
          </a:xfrm>
          <a:prstGeom prst="snip2Diag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B40160-C9B2-0EAA-49BD-5107DBFD25D1}"/>
              </a:ext>
            </a:extLst>
          </p:cNvPr>
          <p:cNvSpPr/>
          <p:nvPr userDrawn="1"/>
        </p:nvSpPr>
        <p:spPr>
          <a:xfrm rot="5400000">
            <a:off x="1560923" y="3103787"/>
            <a:ext cx="618131" cy="3046970"/>
          </a:xfrm>
          <a:prstGeom prst="rect">
            <a:avLst/>
          </a:prstGeom>
          <a:solidFill>
            <a:srgbClr val="09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4AB2AF-64E9-0E5C-AB7C-9C8DC64BA1CE}"/>
              </a:ext>
            </a:extLst>
          </p:cNvPr>
          <p:cNvSpPr/>
          <p:nvPr userDrawn="1"/>
        </p:nvSpPr>
        <p:spPr>
          <a:xfrm>
            <a:off x="3125412" y="3101009"/>
            <a:ext cx="581264" cy="1265487"/>
          </a:xfrm>
          <a:prstGeom prst="rect">
            <a:avLst/>
          </a:prstGeom>
          <a:solidFill>
            <a:srgbClr val="09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776BC8-1EF5-DCC8-E86E-21C5EF66231C}"/>
              </a:ext>
            </a:extLst>
          </p:cNvPr>
          <p:cNvSpPr txBox="1"/>
          <p:nvPr userDrawn="1"/>
        </p:nvSpPr>
        <p:spPr>
          <a:xfrm>
            <a:off x="1500554" y="6506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143B9-9F83-103A-1AE9-69743D322E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6306" y="216825"/>
            <a:ext cx="1337146" cy="22525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DACB523-52B4-685E-4D95-12C056ED23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6758" y="1163505"/>
            <a:ext cx="6226735" cy="4094136"/>
          </a:xfrm>
        </p:spPr>
        <p:txBody>
          <a:bodyPr tIns="0" bIns="0" anchor="b">
            <a:normAutofit/>
          </a:bodyPr>
          <a:lstStyle>
            <a:lvl1pPr algn="l">
              <a:defRPr sz="6600" b="1" i="0" spc="-15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GOES HERE ALL CAPS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8FFC71D-2E73-4301-3CB7-664F6B9CB6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37933" y="5393333"/>
            <a:ext cx="6749916" cy="9630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972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Here, Title Case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27F36B-6A68-3A2D-CDDF-13099A5F6A83}"/>
              </a:ext>
            </a:extLst>
          </p:cNvPr>
          <p:cNvSpPr/>
          <p:nvPr userDrawn="1"/>
        </p:nvSpPr>
        <p:spPr>
          <a:xfrm rot="13500000">
            <a:off x="2474287" y="1191472"/>
            <a:ext cx="1889757" cy="1890008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09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>
              <a:solidFill>
                <a:srgbClr val="0A1D5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person wearing headphones an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89A8C32-1BF0-E797-33D8-8E2512008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69" b="81121" l="42465" r="81793">
                        <a14:foregroundMark x1="54174" y1="55431" x2="47731" y2="53793"/>
                        <a14:foregroundMark x1="47731" y1="53793" x2="45042" y2="60603"/>
                        <a14:foregroundMark x1="45042" y1="60603" x2="52549" y2="69052"/>
                        <a14:foregroundMark x1="51765" y1="71897" x2="46555" y2="65431"/>
                        <a14:foregroundMark x1="46555" y1="65431" x2="43473" y2="58793"/>
                        <a14:foregroundMark x1="43473" y1="58793" x2="45042" y2="54138"/>
                        <a14:foregroundMark x1="42857" y1="58103" x2="45826" y2="50948"/>
                        <a14:foregroundMark x1="45826" y1="50948" x2="46387" y2="50259"/>
                        <a14:foregroundMark x1="43417" y1="69828" x2="55294" y2="81121"/>
                        <a14:foregroundMark x1="55294" y1="81121" x2="55406" y2="80948"/>
                        <a14:foregroundMark x1="55238" y1="77672" x2="79552" y2="77845"/>
                        <a14:foregroundMark x1="68459" y1="74569" x2="61176" y2="70086"/>
                        <a14:foregroundMark x1="75910" y1="72500" x2="81232" y2="73793"/>
                        <a14:foregroundMark x1="81232" y1="73793" x2="81681" y2="74138"/>
                        <a14:foregroundMark x1="66723" y1="29569" x2="67003" y2="29224"/>
                        <a14:foregroundMark x1="66443" y1="28190" x2="67395" y2="26293"/>
                        <a14:foregroundMark x1="66050" y1="30431" x2="68722" y2="33337"/>
                        <a14:foregroundMark x1="67171" y1="35172" x2="66443" y2="25690"/>
                        <a14:foregroundMark x1="67283" y1="36638" x2="67171" y2="35172"/>
                        <a14:foregroundMark x1="67787" y1="34569" x2="67787" y2="25862"/>
                        <a14:foregroundMark x1="67787" y1="35345" x2="67787" y2="34569"/>
                        <a14:foregroundMark x1="68259" y1="36811" x2="68011" y2="42672"/>
                        <a14:foregroundMark x1="68281" y1="36296" x2="68261" y2="36772"/>
                        <a14:foregroundMark x1="68011" y1="42672" x2="67955" y2="42155"/>
                        <a14:foregroundMark x1="68546" y1="36055" x2="68347" y2="40776"/>
                        <a14:foregroundMark x1="68180" y1="37074" x2="68067" y2="36379"/>
                        <a14:foregroundMark x1="68347" y1="38103" x2="68180" y2="37072"/>
                        <a14:foregroundMark x1="68613" y1="33480" x2="68347" y2="30259"/>
                        <a14:foregroundMark x1="61345" y1="14569" x2="62801" y2="15345"/>
                        <a14:foregroundMark x1="67843" y1="33276" x2="68852" y2="35603"/>
                        <a14:foregroundMark x1="68683" y1="39138" x2="68235" y2="30862"/>
                        <a14:foregroundMark x1="68235" y1="30862" x2="67843" y2="29914"/>
                        <a14:foregroundMark x1="68011" y1="31207" x2="68123" y2="38190"/>
                        <a14:backgroundMark x1="69440" y1="31153" x2="69412" y2="31293"/>
                        <a14:backgroundMark x1="69148" y1="33650" x2="69412" y2="32672"/>
                        <a14:backgroundMark x1="70588" y1="36293" x2="70140" y2="29224"/>
                        <a14:backgroundMark x1="68994" y1="33056" x2="69244" y2="32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584" t="8226" r="13277" b="20339"/>
          <a:stretch/>
        </p:blipFill>
        <p:spPr>
          <a:xfrm>
            <a:off x="341591" y="1414344"/>
            <a:ext cx="4627394" cy="4397381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98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Nightshade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DC8448-658A-8D9C-E2FF-F6E60094B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191FAECA-8C6C-C424-6F27-A732CCAC192F}"/>
              </a:ext>
            </a:extLst>
          </p:cNvPr>
          <p:cNvSpPr/>
          <p:nvPr userDrawn="1"/>
        </p:nvSpPr>
        <p:spPr>
          <a:xfrm rot="8100000">
            <a:off x="10893266" y="6053732"/>
            <a:ext cx="1953491" cy="96305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FA6EC3-5124-D6AB-6E2C-93AE8007E0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2979" y="3494890"/>
            <a:ext cx="10934390" cy="2623278"/>
          </a:xfrm>
        </p:spPr>
        <p:txBody>
          <a:bodyPr anchor="b">
            <a:normAutofit/>
          </a:bodyPr>
          <a:lstStyle>
            <a:lvl1pPr algn="l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TITLE, ALL CAPS</a:t>
            </a:r>
            <a:br>
              <a:rPr lang="en-US"/>
            </a:br>
            <a:r>
              <a:rPr lang="en-US"/>
              <a:t>FOUR LINES MAX</a:t>
            </a:r>
          </a:p>
        </p:txBody>
      </p:sp>
    </p:spTree>
    <p:extLst>
      <p:ext uri="{BB962C8B-B14F-4D97-AF65-F5344CB8AC3E}">
        <p14:creationId xmlns:p14="http://schemas.microsoft.com/office/powerpoint/2010/main" val="3272718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Turquoise">
    <p:bg>
      <p:bgPr>
        <a:solidFill>
          <a:srgbClr val="37C1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extLst>
              <a:ext uri="{FF2B5EF4-FFF2-40B4-BE49-F238E27FC236}">
                <a16:creationId xmlns:a16="http://schemas.microsoft.com/office/drawing/2014/main" id="{191FAECA-8C6C-C424-6F27-A732CCAC192F}"/>
              </a:ext>
            </a:extLst>
          </p:cNvPr>
          <p:cNvSpPr/>
          <p:nvPr userDrawn="1"/>
        </p:nvSpPr>
        <p:spPr>
          <a:xfrm rot="8100000">
            <a:off x="10893266" y="6053732"/>
            <a:ext cx="1953491" cy="96305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FA6EC3-5124-D6AB-6E2C-93AE8007E0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2979" y="3494890"/>
            <a:ext cx="10934390" cy="2623278"/>
          </a:xfrm>
        </p:spPr>
        <p:txBody>
          <a:bodyPr anchor="b">
            <a:normAutofit/>
          </a:bodyPr>
          <a:lstStyle>
            <a:lvl1pPr algn="l">
              <a:defRPr sz="60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TITLE, ALL CAPS</a:t>
            </a:r>
            <a:br>
              <a:rPr lang="en-US"/>
            </a:br>
            <a:r>
              <a:rPr lang="en-US"/>
              <a:t>FOUR LINES MAX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2E087-3535-3EBB-2425-C44D04E4E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445" y="215323"/>
            <a:ext cx="1346056" cy="2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88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Cobalt">
    <p:bg>
      <p:bgPr>
        <a:solidFill>
          <a:srgbClr val="097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extLst>
              <a:ext uri="{FF2B5EF4-FFF2-40B4-BE49-F238E27FC236}">
                <a16:creationId xmlns:a16="http://schemas.microsoft.com/office/drawing/2014/main" id="{191FAECA-8C6C-C424-6F27-A732CCAC192F}"/>
              </a:ext>
            </a:extLst>
          </p:cNvPr>
          <p:cNvSpPr/>
          <p:nvPr userDrawn="1"/>
        </p:nvSpPr>
        <p:spPr>
          <a:xfrm rot="8100000">
            <a:off x="10893266" y="6053732"/>
            <a:ext cx="1953491" cy="96305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FA6EC3-5124-D6AB-6E2C-93AE8007E0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2979" y="3494890"/>
            <a:ext cx="10934390" cy="2623278"/>
          </a:xfrm>
        </p:spPr>
        <p:txBody>
          <a:bodyPr anchor="b">
            <a:normAutofit/>
          </a:bodyPr>
          <a:lstStyle>
            <a:lvl1pPr algn="l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TITLE, ALL CAPS</a:t>
            </a:r>
            <a:br>
              <a:rPr lang="en-US"/>
            </a:br>
            <a:r>
              <a:rPr lang="en-US"/>
              <a:t>FOUR LINES MAX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C13EA-9CBC-A5E6-6270-7E7D122B3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445" y="215323"/>
            <a:ext cx="1346056" cy="2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77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Hyacinth">
    <p:bg>
      <p:bgPr>
        <a:solidFill>
          <a:srgbClr val="792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extLst>
              <a:ext uri="{FF2B5EF4-FFF2-40B4-BE49-F238E27FC236}">
                <a16:creationId xmlns:a16="http://schemas.microsoft.com/office/drawing/2014/main" id="{191FAECA-8C6C-C424-6F27-A732CCAC192F}"/>
              </a:ext>
            </a:extLst>
          </p:cNvPr>
          <p:cNvSpPr/>
          <p:nvPr userDrawn="1"/>
        </p:nvSpPr>
        <p:spPr>
          <a:xfrm rot="8100000">
            <a:off x="10893266" y="6053732"/>
            <a:ext cx="1953491" cy="96305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FA6EC3-5124-D6AB-6E2C-93AE8007E0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2979" y="3494890"/>
            <a:ext cx="10934390" cy="2623278"/>
          </a:xfrm>
        </p:spPr>
        <p:txBody>
          <a:bodyPr anchor="b">
            <a:normAutofit/>
          </a:bodyPr>
          <a:lstStyle>
            <a:lvl1pPr algn="l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TITLE, ALL CAPS</a:t>
            </a:r>
            <a:br>
              <a:rPr lang="en-US"/>
            </a:br>
            <a:r>
              <a:rPr lang="en-US"/>
              <a:t>FOUR LINES MAX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AD503-FAB2-2415-4A7B-32B23CB687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445" y="215323"/>
            <a:ext cx="1346056" cy="2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7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_NT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DC8448-658A-8D9C-E2FF-F6E60094B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B7D5D3-8B27-903A-C02C-EFBCED5B6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33848" y="410055"/>
            <a:ext cx="6933627" cy="2623278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D089B5-93B9-FD1D-29EA-1FFAC3C1B9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33848" y="3127010"/>
            <a:ext cx="6933627" cy="242098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Support Copy</a:t>
            </a:r>
          </a:p>
        </p:txBody>
      </p:sp>
    </p:spTree>
    <p:extLst>
      <p:ext uri="{BB962C8B-B14F-4D97-AF65-F5344CB8AC3E}">
        <p14:creationId xmlns:p14="http://schemas.microsoft.com/office/powerpoint/2010/main" val="3085458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_NP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DC8448-658A-8D9C-E2FF-F6E60094B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B7D5D3-8B27-903A-C02C-EFBCED5B6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33848" y="410055"/>
            <a:ext cx="6933627" cy="2623278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D089B5-93B9-FD1D-29EA-1FFAC3C1B9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33848" y="3127010"/>
            <a:ext cx="6933627" cy="242098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Support Copy</a:t>
            </a:r>
          </a:p>
        </p:txBody>
      </p:sp>
    </p:spTree>
    <p:extLst>
      <p:ext uri="{BB962C8B-B14F-4D97-AF65-F5344CB8AC3E}">
        <p14:creationId xmlns:p14="http://schemas.microsoft.com/office/powerpoint/2010/main" val="2630233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cussion TN">
    <p:bg>
      <p:bgPr>
        <a:solidFill>
          <a:srgbClr val="37C1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2E087-3535-3EBB-2425-C44D04E4E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445" y="215323"/>
            <a:ext cx="1346056" cy="22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893DDC-16BF-F950-16AE-6FCD188049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33848" y="410055"/>
            <a:ext cx="6933627" cy="2623278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058104-3D27-4D1F-6163-D9D67FA70F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33848" y="3127010"/>
            <a:ext cx="6933627" cy="242098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Support Copy</a:t>
            </a:r>
          </a:p>
        </p:txBody>
      </p:sp>
    </p:spTree>
    <p:extLst>
      <p:ext uri="{BB962C8B-B14F-4D97-AF65-F5344CB8AC3E}">
        <p14:creationId xmlns:p14="http://schemas.microsoft.com/office/powerpoint/2010/main" val="149677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cussion CN">
    <p:bg>
      <p:bgPr>
        <a:solidFill>
          <a:srgbClr val="097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1C13EA-9CBC-A5E6-6270-7E7D122B3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445" y="215323"/>
            <a:ext cx="1346056" cy="22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30DD3-1625-DEB7-BB91-82B02F2D4E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33848" y="410055"/>
            <a:ext cx="6933627" cy="2623278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125146-E034-C5DC-E214-9174C3C3B8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33848" y="3127010"/>
            <a:ext cx="6933627" cy="242098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Support Copy</a:t>
            </a:r>
          </a:p>
        </p:txBody>
      </p:sp>
    </p:spTree>
    <p:extLst>
      <p:ext uri="{BB962C8B-B14F-4D97-AF65-F5344CB8AC3E}">
        <p14:creationId xmlns:p14="http://schemas.microsoft.com/office/powerpoint/2010/main" val="445190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cussion HD">
    <p:bg>
      <p:bgPr>
        <a:solidFill>
          <a:srgbClr val="792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7AD503-FAB2-2415-4A7B-32B23CB687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445" y="215323"/>
            <a:ext cx="1346056" cy="22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F7C538-247E-C049-20A3-2DBC8302A3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33848" y="410055"/>
            <a:ext cx="6933627" cy="2623278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F2E6B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10F17-C3AB-EA65-B4AB-D299D10DBD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33848" y="3127010"/>
            <a:ext cx="6933627" cy="242098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Support Copy</a:t>
            </a:r>
          </a:p>
        </p:txBody>
      </p:sp>
    </p:spTree>
    <p:extLst>
      <p:ext uri="{BB962C8B-B14F-4D97-AF65-F5344CB8AC3E}">
        <p14:creationId xmlns:p14="http://schemas.microsoft.com/office/powerpoint/2010/main" val="153855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52A8341-C716-0869-C1F2-5CEAA5D039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4149" y="163971"/>
            <a:ext cx="6812902" cy="1354925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0B3067-8D80-5408-E439-AF15E6E451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4149" y="1693642"/>
            <a:ext cx="5891772" cy="4351338"/>
          </a:xfrm>
        </p:spPr>
        <p:txBody>
          <a:bodyPr/>
          <a:lstStyle>
            <a:lvl1pPr>
              <a:buClr>
                <a:srgbClr val="37C1CE"/>
              </a:buCl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List Items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446BFFB-2A25-E313-2CE5-91FC27210F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83837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860BF-42A3-51DB-0545-D545A21F15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6306" y="216825"/>
            <a:ext cx="1337146" cy="2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24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E92CC-108B-B6CF-450C-D03B16B26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70DAE9A-6424-CBA3-8303-90565BD420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87" y="1838630"/>
            <a:ext cx="11281150" cy="1569822"/>
          </a:xfrm>
        </p:spPr>
        <p:txBody>
          <a:bodyPr/>
          <a:lstStyle>
            <a:lvl1pPr>
              <a:buClr>
                <a:srgbClr val="37C1CE"/>
              </a:buClr>
              <a:defRPr sz="2000">
                <a:solidFill>
                  <a:srgbClr val="0A1D5F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List Items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07398A5-36EA-EEBB-D892-9CAB1BC54F7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387" y="4310068"/>
            <a:ext cx="11281148" cy="1634896"/>
          </a:xfrm>
        </p:spPr>
        <p:txBody>
          <a:bodyPr/>
          <a:lstStyle>
            <a:lvl1pPr marL="0" indent="0">
              <a:buNone/>
              <a:defRPr sz="2000">
                <a:solidFill>
                  <a:srgbClr val="0A1D5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List Items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4E2D816-0E36-468A-462F-09226D9B04A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1386" y="3429000"/>
            <a:ext cx="11281149" cy="881067"/>
          </a:xfrm>
        </p:spPr>
        <p:txBody>
          <a:bodyPr anchor="b"/>
          <a:lstStyle>
            <a:lvl1pPr marL="0" indent="0">
              <a:buNone/>
              <a:defRPr sz="3200" b="1" i="0">
                <a:solidFill>
                  <a:srgbClr val="0972C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0972CE"/>
                </a:solidFill>
              </a:defRPr>
            </a:lvl2pPr>
            <a:lvl3pPr>
              <a:defRPr sz="1600">
                <a:solidFill>
                  <a:srgbClr val="0972CE"/>
                </a:solidFill>
              </a:defRPr>
            </a:lvl3pPr>
            <a:lvl4pPr>
              <a:defRPr sz="1400">
                <a:solidFill>
                  <a:srgbClr val="0972CE"/>
                </a:solidFill>
              </a:defRPr>
            </a:lvl4pPr>
            <a:lvl5pPr>
              <a:defRPr sz="1200">
                <a:solidFill>
                  <a:srgbClr val="0972CE"/>
                </a:solidFill>
              </a:defRPr>
            </a:lvl5pPr>
          </a:lstStyle>
          <a:p>
            <a:pPr lvl="0"/>
            <a:r>
              <a:rPr lang="en-US"/>
              <a:t>TITLE ALL CAPS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D960A1F-4327-7934-A813-895F1D76A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112" y="841399"/>
            <a:ext cx="11291425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</p:spTree>
    <p:extLst>
      <p:ext uri="{BB962C8B-B14F-4D97-AF65-F5344CB8AC3E}">
        <p14:creationId xmlns:p14="http://schemas.microsoft.com/office/powerpoint/2010/main" val="1605291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wo Subheadli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E92CC-108B-B6CF-450C-D03B16B26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D7401FD-C07A-0E18-4C06-1498A69C0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112" y="841399"/>
            <a:ext cx="11291425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70DAE9A-6424-CBA3-8303-90565BD420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87" y="1920823"/>
            <a:ext cx="11291426" cy="56401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72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07398A5-36EA-EEBB-D892-9CAB1BC54F7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387" y="2484834"/>
            <a:ext cx="11291426" cy="111067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18898AA-B76B-CEB9-D748-7F24D1B97BE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1387" y="3595511"/>
            <a:ext cx="11291426" cy="56401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72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05AD0-B651-8400-D4A6-FA25CDA6BBF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387" y="4159522"/>
            <a:ext cx="11291426" cy="163489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016719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E92CC-108B-B6CF-450C-D03B16B26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D7401FD-C07A-0E18-4C06-1498A69C0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387" y="841399"/>
            <a:ext cx="10931830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07398A5-36EA-EEBB-D892-9CAB1BC54F7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386" y="1838631"/>
            <a:ext cx="10931831" cy="417797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4224473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E92CC-108B-B6CF-450C-D03B16B26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D7401FD-C07A-0E18-4C06-1498A69C0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387" y="841399"/>
            <a:ext cx="10931830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690E15E-93C2-89CC-455D-DEDA8F2C57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87" y="1920823"/>
            <a:ext cx="10931830" cy="8174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72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19E49-0393-E56B-2C2B-006F24193C5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387" y="2484834"/>
            <a:ext cx="10931830" cy="817448"/>
          </a:xfrm>
        </p:spPr>
        <p:txBody>
          <a:bodyPr/>
          <a:lstStyle>
            <a:lvl1pPr marL="0" indent="0">
              <a:buNone/>
              <a:defRPr sz="2000">
                <a:solidFill>
                  <a:srgbClr val="0A1D5F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828B9B-DB87-39D9-1138-F8DAD4A6420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1387" y="3307834"/>
            <a:ext cx="5664613" cy="55845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72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0C6074-BBEA-33F1-398F-C003D12893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387" y="3871845"/>
            <a:ext cx="5664613" cy="1634896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400"/>
            </a:lvl4pPr>
            <a:lvl5pPr marL="20002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933324-22D2-3DCC-FE0A-F8602DF66C1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2448" y="3307834"/>
            <a:ext cx="5664613" cy="55845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72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901B640-7EC1-834F-9D18-3B83A984C44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2448" y="3871845"/>
            <a:ext cx="5664613" cy="1634896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400"/>
            </a:lvl4pPr>
            <a:lvl5pPr marL="20002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128400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ody 1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D7401FD-C07A-0E18-4C06-1498A69C0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387" y="841399"/>
            <a:ext cx="10931830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690E15E-93C2-89CC-455D-DEDA8F2C57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87" y="1920823"/>
            <a:ext cx="10931830" cy="8174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7C1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19E49-0393-E56B-2C2B-006F24193C5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387" y="2484834"/>
            <a:ext cx="10931830" cy="1634896"/>
          </a:xfrm>
        </p:spPr>
        <p:txBody>
          <a:bodyPr/>
          <a:lstStyle>
            <a:lvl1pPr marL="342900" indent="-342900">
              <a:buClr>
                <a:srgbClr val="37C1CE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6E6DA6-3006-7EA8-3691-6D4AA2BF9BA5}"/>
              </a:ext>
            </a:extLst>
          </p:cNvPr>
          <p:cNvSpPr/>
          <p:nvPr userDrawn="1"/>
        </p:nvSpPr>
        <p:spPr>
          <a:xfrm>
            <a:off x="1" y="4841823"/>
            <a:ext cx="12196774" cy="201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F69FDA-5018-A360-E094-B6D0F7CFE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313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Full Color Background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F20154-BE1C-5FDB-EDFB-C6980B5E67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8056" y="1708879"/>
            <a:ext cx="6617224" cy="144471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80178A-8D47-4FFC-B9C8-8ADC53BF6C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086" y="3530109"/>
            <a:ext cx="6617224" cy="24209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DC8448-658A-8D9C-E2FF-F6E60094B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B26C0E-85C6-CDDF-D8F4-B4547DDEC79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574373" y="1708879"/>
            <a:ext cx="3294403" cy="242098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Support Copy</a:t>
            </a:r>
          </a:p>
        </p:txBody>
      </p:sp>
    </p:spTree>
    <p:extLst>
      <p:ext uri="{BB962C8B-B14F-4D97-AF65-F5344CB8AC3E}">
        <p14:creationId xmlns:p14="http://schemas.microsoft.com/office/powerpoint/2010/main" val="1192370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1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F20154-BE1C-5FDB-EDFB-C6980B5E67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8056" y="1708879"/>
            <a:ext cx="6617224" cy="144471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80178A-8D47-4FFC-B9C8-8ADC53BF6C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086" y="3530109"/>
            <a:ext cx="6617224" cy="24209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Support Copy</a:t>
            </a:r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7311" y="0"/>
            <a:ext cx="494469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DC8448-658A-8D9C-E2FF-F6E60094B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48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Blank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F20154-BE1C-5FDB-EDFB-C6980B5E67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8056" y="1708879"/>
            <a:ext cx="6617224" cy="144471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80178A-8D47-4FFC-B9C8-8ADC53BF6C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086" y="3530109"/>
            <a:ext cx="6617224" cy="24209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7311" y="0"/>
            <a:ext cx="494469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2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2630" y="0"/>
            <a:ext cx="8579371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065E2-4E45-929D-B94D-58827139B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FB59E1-B31B-1F90-6A27-19E75E1C96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048" y="1376362"/>
            <a:ext cx="2861867" cy="44098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59635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Split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0C4E9F-A4B5-B2B2-C70C-A7654D54BE2C}"/>
              </a:ext>
            </a:extLst>
          </p:cNvPr>
          <p:cNvSpPr/>
          <p:nvPr userDrawn="1"/>
        </p:nvSpPr>
        <p:spPr>
          <a:xfrm>
            <a:off x="3612629" y="1"/>
            <a:ext cx="85841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2630" y="0"/>
            <a:ext cx="8579371" cy="6858000"/>
          </a:xfrm>
        </p:spPr>
        <p:txBody>
          <a:bodyPr/>
          <a:lstStyle>
            <a:lvl1pPr>
              <a:defRPr>
                <a:solidFill>
                  <a:srgbClr val="0A1D5F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065E2-4E45-929D-B94D-58827139B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FB59E1-B31B-1F90-6A27-19E75E1C96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048" y="1376362"/>
            <a:ext cx="2861867" cy="44098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731671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2630" y="0"/>
            <a:ext cx="8579371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FB59E1-B31B-1F90-6A27-19E75E1C96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048" y="1376362"/>
            <a:ext cx="2861867" cy="44098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1D5F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73B1-79E8-A3AF-F189-0A65C3CDF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53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FB59E1-B31B-1F90-6A27-19E75E1C96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87" y="2237951"/>
            <a:ext cx="2861867" cy="44098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1D5F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73B1-79E8-A3AF-F189-0A65C3CDF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E24419-01E0-C595-C592-6824DB816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387" y="841399"/>
            <a:ext cx="3181243" cy="997232"/>
          </a:xfrm>
        </p:spPr>
        <p:txBody>
          <a:bodyPr anchor="b">
            <a:normAutofit/>
          </a:bodyPr>
          <a:lstStyle>
            <a:lvl1pPr algn="l">
              <a:defRPr sz="24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4AC5D0A9-EC27-29EC-975E-A81D428BA6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9937" y="0"/>
            <a:ext cx="7782064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47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12192001" cy="3429000"/>
          </a:xfrm>
        </p:spPr>
        <p:txBody>
          <a:bodyPr/>
          <a:lstStyle>
            <a:lvl1pPr>
              <a:buClr>
                <a:srgbClr val="0A1D5F"/>
              </a:buClr>
              <a:defRPr>
                <a:solidFill>
                  <a:srgbClr val="0A1D5F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73B1-79E8-A3AF-F189-0A65C3CDF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3C41B-6ACA-023C-ACC1-4B2258C36D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387" y="841399"/>
            <a:ext cx="10931830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7BE6BC-5788-53BB-6D82-710C9E57F0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387" y="1838631"/>
            <a:ext cx="5664614" cy="159036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175EE7-3B86-5DF5-EF42-B7A77ADAEDF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7669" y="1838631"/>
            <a:ext cx="5664614" cy="159036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081112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1" y="0"/>
            <a:ext cx="5334000" cy="6858000"/>
          </a:xfrm>
        </p:spPr>
        <p:txBody>
          <a:bodyPr/>
          <a:lstStyle>
            <a:lvl1pPr>
              <a:defRPr>
                <a:solidFill>
                  <a:srgbClr val="0A1D5F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73B1-79E8-A3AF-F189-0A65C3CDF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3C41B-6ACA-023C-ACC1-4B2258C36D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387" y="841399"/>
            <a:ext cx="6928783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7BE6BC-5788-53BB-6D82-710C9E57F0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387" y="1838631"/>
            <a:ext cx="5664614" cy="159036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 </a:t>
            </a:r>
          </a:p>
        </p:txBody>
      </p:sp>
    </p:spTree>
    <p:extLst>
      <p:ext uri="{BB962C8B-B14F-4D97-AF65-F5344CB8AC3E}">
        <p14:creationId xmlns:p14="http://schemas.microsoft.com/office/powerpoint/2010/main" val="4221867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387" y="1979625"/>
            <a:ext cx="2851459" cy="3896519"/>
          </a:xfrm>
        </p:spPr>
        <p:txBody>
          <a:bodyPr/>
          <a:lstStyle>
            <a:lvl1pPr>
              <a:buClr>
                <a:srgbClr val="37C1CE"/>
              </a:buClr>
              <a:defRPr>
                <a:solidFill>
                  <a:srgbClr val="0A1D5F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73B1-79E8-A3AF-F189-0A65C3CDF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3C41B-6ACA-023C-ACC1-4B2258C36D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387" y="841399"/>
            <a:ext cx="6928783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7BE6BC-5788-53BB-6D82-710C9E57F0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29000" y="1979625"/>
            <a:ext cx="7348928" cy="303974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512841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2" y="0"/>
            <a:ext cx="5333998" cy="6858000"/>
          </a:xfrm>
        </p:spPr>
        <p:txBody>
          <a:bodyPr/>
          <a:lstStyle>
            <a:lvl1pPr>
              <a:defRPr>
                <a:solidFill>
                  <a:srgbClr val="0A1D5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EC9107-68E1-0AE1-0566-D38B90FE8D2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387" y="1920823"/>
            <a:ext cx="6426615" cy="8174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72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CBD9E-8D71-BDB5-74A2-CC694B17D6D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387" y="2738270"/>
            <a:ext cx="6426615" cy="333274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9E40CB-164B-7525-95B3-3BAA1AB659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497" y="613676"/>
            <a:ext cx="6572505" cy="1307147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018DA-BF5C-346F-DADC-880A4F19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9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_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333998" cy="6858000"/>
          </a:xfrm>
        </p:spPr>
        <p:txBody>
          <a:bodyPr/>
          <a:lstStyle>
            <a:lvl1pPr>
              <a:defRPr>
                <a:solidFill>
                  <a:srgbClr val="0A1D5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D65C3D-8B31-FD71-8DCC-9AA8AEF2330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876769" y="1920823"/>
            <a:ext cx="6280725" cy="8174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72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51F3FE-FD00-BF99-CF41-18DCFD3EFF2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876769" y="2738270"/>
            <a:ext cx="6280725" cy="3332745"/>
          </a:xfrm>
        </p:spPr>
        <p:txBody>
          <a:bodyPr/>
          <a:lstStyle>
            <a:lvl1pPr marL="0" indent="0">
              <a:buNone/>
              <a:defRPr sz="2000">
                <a:solidFill>
                  <a:srgbClr val="0A1D5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9B57A-AF61-95E6-EA81-B618E753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0879" y="613676"/>
            <a:ext cx="6426615" cy="1354925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BF438A-2C52-43C9-7EE0-229C02511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6306" y="216825"/>
            <a:ext cx="1337146" cy="2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2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51F3FE-FD00-BF99-CF41-18DCFD3EFF2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302749" y="2046724"/>
            <a:ext cx="6426615" cy="358618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1D5F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Quote Text. Add Arrow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BF438A-2C52-43C9-7EE0-229C02511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6306" y="216825"/>
            <a:ext cx="1337146" cy="2252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8E1BBD-9577-3C7E-0220-03C2579C91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511" y="29980"/>
            <a:ext cx="9908969" cy="1354925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</p:spTree>
    <p:extLst>
      <p:ext uri="{BB962C8B-B14F-4D97-AF65-F5344CB8AC3E}">
        <p14:creationId xmlns:p14="http://schemas.microsoft.com/office/powerpoint/2010/main" val="2099476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">
    <p:bg>
      <p:bgPr>
        <a:solidFill>
          <a:srgbClr val="0A1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80178A-8D47-4FFC-B9C8-8ADC53BF6C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5489" y="4811844"/>
            <a:ext cx="6617224" cy="145404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Name and Position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DC8448-658A-8D9C-E2FF-F6E60094B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C0DEDB-3ABD-73C4-C59A-04F0820172DC}"/>
              </a:ext>
            </a:extLst>
          </p:cNvPr>
          <p:cNvCxnSpPr>
            <a:cxnSpLocks/>
          </p:cNvCxnSpPr>
          <p:nvPr userDrawn="1"/>
        </p:nvCxnSpPr>
        <p:spPr>
          <a:xfrm>
            <a:off x="1065409" y="4413999"/>
            <a:ext cx="1167719" cy="0"/>
          </a:xfrm>
          <a:prstGeom prst="line">
            <a:avLst/>
          </a:prstGeom>
          <a:ln w="38100">
            <a:solidFill>
              <a:srgbClr val="37C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3643E2BD-3073-2C5E-90F1-52FC8AF33A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927" y="1311795"/>
            <a:ext cx="10934390" cy="2623278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QUOTE, ALL CAPS</a:t>
            </a:r>
          </a:p>
        </p:txBody>
      </p:sp>
    </p:spTree>
    <p:extLst>
      <p:ext uri="{BB962C8B-B14F-4D97-AF65-F5344CB8AC3E}">
        <p14:creationId xmlns:p14="http://schemas.microsoft.com/office/powerpoint/2010/main" val="72690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4FFBC1-277E-4395-8B2B-849ECA06DFC7}"/>
              </a:ext>
            </a:extLst>
          </p:cNvPr>
          <p:cNvSpPr/>
          <p:nvPr userDrawn="1"/>
        </p:nvSpPr>
        <p:spPr>
          <a:xfrm>
            <a:off x="1" y="1"/>
            <a:ext cx="5238205" cy="6858000"/>
          </a:xfrm>
          <a:prstGeom prst="rect">
            <a:avLst/>
          </a:prstGeom>
          <a:solidFill>
            <a:srgbClr val="0A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DC8448-658A-8D9C-E2FF-F6E60094B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3722"/>
            <a:ext cx="1337146" cy="2252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ED9E6E-D303-FFB1-4190-7160715716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87" y="1920823"/>
            <a:ext cx="4485387" cy="8174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7C1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CAD456-1860-C8DD-1613-B463820C8C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387" y="841399"/>
            <a:ext cx="4485387" cy="99723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</p:spTree>
    <p:extLst>
      <p:ext uri="{BB962C8B-B14F-4D97-AF65-F5344CB8AC3E}">
        <p14:creationId xmlns:p14="http://schemas.microsoft.com/office/powerpoint/2010/main" val="3934113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0632D3C-6B5C-7A81-7F44-01E748FB8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2" y="0"/>
            <a:ext cx="5333998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EC9107-68E1-0AE1-0566-D38B90FE8D2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387" y="1920823"/>
            <a:ext cx="6426615" cy="8174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72C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CBD9E-8D71-BDB5-74A2-CC694B17D6D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10739" y="2738270"/>
            <a:ext cx="5333998" cy="394974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9E40CB-164B-7525-95B3-3BAA1AB659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497" y="613676"/>
            <a:ext cx="6572505" cy="1307147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0A1D5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ALL CAPS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018DA-BF5C-346F-DADC-880A4F19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354" y="216825"/>
            <a:ext cx="1337146" cy="22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D3BB45-8AD1-F537-4159-6F34B4F4B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3199" y="3276438"/>
            <a:ext cx="395728" cy="395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361D8-672D-E7DF-2E42-77492FD0A6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199" y="2737516"/>
            <a:ext cx="395728" cy="395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CB1FF-0909-DC6E-C56E-D93198C86D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1559" y="4478918"/>
            <a:ext cx="395728" cy="395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44B8C9-950F-538B-929B-2936079FFE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1558" y="3886653"/>
            <a:ext cx="395728" cy="39572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F4D692-7BAC-61F3-0558-221A595A44E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0739" y="3277916"/>
            <a:ext cx="5333998" cy="394974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D2DA652-972B-9194-DD28-AEAF2D0ACDC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010739" y="3892513"/>
            <a:ext cx="5333998" cy="394974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248040F-7F90-89CE-FFF9-17611F39DE3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10739" y="4477129"/>
            <a:ext cx="5333998" cy="394974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829191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371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200C83-013C-2141-9F3A-FEBA45C512E5}"/>
              </a:ext>
            </a:extLst>
          </p:cNvPr>
          <p:cNvSpPr/>
          <p:nvPr userDrawn="1"/>
        </p:nvSpPr>
        <p:spPr>
          <a:xfrm>
            <a:off x="0" y="47"/>
            <a:ext cx="12192000" cy="6858000"/>
          </a:xfrm>
          <a:prstGeom prst="rect">
            <a:avLst/>
          </a:prstGeom>
          <a:solidFill>
            <a:srgbClr val="05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32984-6A34-3042-A9BF-F01FAF4CA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324A3-F9CE-DE4A-8027-30B63F226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2D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697EB-BB86-3241-8101-01FA3A64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2A0AE-3AFA-0443-92AA-94B4173FC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5A6D4-81AD-DC42-9BB5-3C3028791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D5F9B1-D36B-6B4C-821A-0A204274B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457825"/>
            <a:ext cx="2460504" cy="4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68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200C83-013C-2141-9F3A-FEBA45C512E5}"/>
              </a:ext>
            </a:extLst>
          </p:cNvPr>
          <p:cNvSpPr/>
          <p:nvPr userDrawn="1"/>
        </p:nvSpPr>
        <p:spPr>
          <a:xfrm>
            <a:off x="0" y="6225988"/>
            <a:ext cx="12192000" cy="63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17A20-AB40-2451-6581-BDF28424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501" y="1632835"/>
            <a:ext cx="5543464" cy="2258448"/>
          </a:xfrm>
          <a:prstGeom prst="rect">
            <a:avLst/>
          </a:prstGeom>
        </p:spPr>
      </p:pic>
      <p:sp>
        <p:nvSpPr>
          <p:cNvPr id="12" name="Triangle 11">
            <a:extLst>
              <a:ext uri="{FF2B5EF4-FFF2-40B4-BE49-F238E27FC236}">
                <a16:creationId xmlns:a16="http://schemas.microsoft.com/office/drawing/2014/main" id="{4386FA2B-C9AB-D95A-E87B-1A6628BFB7D0}"/>
              </a:ext>
            </a:extLst>
          </p:cNvPr>
          <p:cNvSpPr/>
          <p:nvPr userDrawn="1"/>
        </p:nvSpPr>
        <p:spPr>
          <a:xfrm rot="18204660">
            <a:off x="7852076" y="-2980022"/>
            <a:ext cx="3504256" cy="6722680"/>
          </a:xfrm>
          <a:custGeom>
            <a:avLst/>
            <a:gdLst>
              <a:gd name="connsiteX0" fmla="*/ 0 w 4796118"/>
              <a:gd name="connsiteY0" fmla="*/ 3635088 h 3635088"/>
              <a:gd name="connsiteX1" fmla="*/ 2398059 w 4796118"/>
              <a:gd name="connsiteY1" fmla="*/ 0 h 3635088"/>
              <a:gd name="connsiteX2" fmla="*/ 4796118 w 4796118"/>
              <a:gd name="connsiteY2" fmla="*/ 3635088 h 3635088"/>
              <a:gd name="connsiteX3" fmla="*/ 0 w 4796118"/>
              <a:gd name="connsiteY3" fmla="*/ 3635088 h 3635088"/>
              <a:gd name="connsiteX0" fmla="*/ 0 w 3169059"/>
              <a:gd name="connsiteY0" fmla="*/ 5735311 h 5735311"/>
              <a:gd name="connsiteX1" fmla="*/ 771000 w 3169059"/>
              <a:gd name="connsiteY1" fmla="*/ 0 h 5735311"/>
              <a:gd name="connsiteX2" fmla="*/ 3169059 w 3169059"/>
              <a:gd name="connsiteY2" fmla="*/ 3635088 h 5735311"/>
              <a:gd name="connsiteX3" fmla="*/ 0 w 3169059"/>
              <a:gd name="connsiteY3" fmla="*/ 5735311 h 5735311"/>
              <a:gd name="connsiteX0" fmla="*/ 309821 w 3478880"/>
              <a:gd name="connsiteY0" fmla="*/ 7422618 h 7422618"/>
              <a:gd name="connsiteX1" fmla="*/ 0 w 3478880"/>
              <a:gd name="connsiteY1" fmla="*/ 0 h 7422618"/>
              <a:gd name="connsiteX2" fmla="*/ 3478880 w 3478880"/>
              <a:gd name="connsiteY2" fmla="*/ 5322395 h 7422618"/>
              <a:gd name="connsiteX3" fmla="*/ 309821 w 3478880"/>
              <a:gd name="connsiteY3" fmla="*/ 7422618 h 7422618"/>
              <a:gd name="connsiteX0" fmla="*/ 309821 w 3504256"/>
              <a:gd name="connsiteY0" fmla="*/ 7422618 h 7422618"/>
              <a:gd name="connsiteX1" fmla="*/ 0 w 3504256"/>
              <a:gd name="connsiteY1" fmla="*/ 0 h 7422618"/>
              <a:gd name="connsiteX2" fmla="*/ 3504256 w 3504256"/>
              <a:gd name="connsiteY2" fmla="*/ 5319348 h 7422618"/>
              <a:gd name="connsiteX3" fmla="*/ 309821 w 3504256"/>
              <a:gd name="connsiteY3" fmla="*/ 7422618 h 7422618"/>
              <a:gd name="connsiteX0" fmla="*/ 1736927 w 3504256"/>
              <a:gd name="connsiteY0" fmla="*/ 6498337 h 6498337"/>
              <a:gd name="connsiteX1" fmla="*/ 0 w 3504256"/>
              <a:gd name="connsiteY1" fmla="*/ 0 h 6498337"/>
              <a:gd name="connsiteX2" fmla="*/ 3504256 w 3504256"/>
              <a:gd name="connsiteY2" fmla="*/ 5319348 h 6498337"/>
              <a:gd name="connsiteX3" fmla="*/ 1736927 w 3504256"/>
              <a:gd name="connsiteY3" fmla="*/ 6498337 h 6498337"/>
              <a:gd name="connsiteX0" fmla="*/ 1422782 w 3504256"/>
              <a:gd name="connsiteY0" fmla="*/ 6722680 h 6722680"/>
              <a:gd name="connsiteX1" fmla="*/ 0 w 3504256"/>
              <a:gd name="connsiteY1" fmla="*/ 0 h 6722680"/>
              <a:gd name="connsiteX2" fmla="*/ 3504256 w 3504256"/>
              <a:gd name="connsiteY2" fmla="*/ 5319348 h 6722680"/>
              <a:gd name="connsiteX3" fmla="*/ 1422782 w 3504256"/>
              <a:gd name="connsiteY3" fmla="*/ 6722680 h 672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4256" h="6722680">
                <a:moveTo>
                  <a:pt x="1422782" y="6722680"/>
                </a:moveTo>
                <a:lnTo>
                  <a:pt x="0" y="0"/>
                </a:lnTo>
                <a:lnTo>
                  <a:pt x="3504256" y="5319348"/>
                </a:lnTo>
                <a:lnTo>
                  <a:pt x="1422782" y="6722680"/>
                </a:lnTo>
                <a:close/>
              </a:path>
            </a:pathLst>
          </a:custGeom>
          <a:solidFill>
            <a:srgbClr val="7FBE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1">
            <a:extLst>
              <a:ext uri="{FF2B5EF4-FFF2-40B4-BE49-F238E27FC236}">
                <a16:creationId xmlns:a16="http://schemas.microsoft.com/office/drawing/2014/main" id="{EBF2BAE3-E059-86CD-5A72-0717BE4F1333}"/>
              </a:ext>
            </a:extLst>
          </p:cNvPr>
          <p:cNvSpPr/>
          <p:nvPr userDrawn="1"/>
        </p:nvSpPr>
        <p:spPr>
          <a:xfrm rot="1968912">
            <a:off x="9806724" y="350318"/>
            <a:ext cx="3782400" cy="7748181"/>
          </a:xfrm>
          <a:custGeom>
            <a:avLst/>
            <a:gdLst>
              <a:gd name="connsiteX0" fmla="*/ 0 w 4796118"/>
              <a:gd name="connsiteY0" fmla="*/ 3635088 h 3635088"/>
              <a:gd name="connsiteX1" fmla="*/ 2398059 w 4796118"/>
              <a:gd name="connsiteY1" fmla="*/ 0 h 3635088"/>
              <a:gd name="connsiteX2" fmla="*/ 4796118 w 4796118"/>
              <a:gd name="connsiteY2" fmla="*/ 3635088 h 3635088"/>
              <a:gd name="connsiteX3" fmla="*/ 0 w 4796118"/>
              <a:gd name="connsiteY3" fmla="*/ 3635088 h 3635088"/>
              <a:gd name="connsiteX0" fmla="*/ 0 w 3169059"/>
              <a:gd name="connsiteY0" fmla="*/ 5735311 h 5735311"/>
              <a:gd name="connsiteX1" fmla="*/ 771000 w 3169059"/>
              <a:gd name="connsiteY1" fmla="*/ 0 h 5735311"/>
              <a:gd name="connsiteX2" fmla="*/ 3169059 w 3169059"/>
              <a:gd name="connsiteY2" fmla="*/ 3635088 h 5735311"/>
              <a:gd name="connsiteX3" fmla="*/ 0 w 3169059"/>
              <a:gd name="connsiteY3" fmla="*/ 5735311 h 5735311"/>
              <a:gd name="connsiteX0" fmla="*/ 309821 w 3478880"/>
              <a:gd name="connsiteY0" fmla="*/ 7422618 h 7422618"/>
              <a:gd name="connsiteX1" fmla="*/ 0 w 3478880"/>
              <a:gd name="connsiteY1" fmla="*/ 0 h 7422618"/>
              <a:gd name="connsiteX2" fmla="*/ 3478880 w 3478880"/>
              <a:gd name="connsiteY2" fmla="*/ 5322395 h 7422618"/>
              <a:gd name="connsiteX3" fmla="*/ 309821 w 3478880"/>
              <a:gd name="connsiteY3" fmla="*/ 7422618 h 7422618"/>
              <a:gd name="connsiteX0" fmla="*/ 0 w 5255030"/>
              <a:gd name="connsiteY0" fmla="*/ 8703717 h 8703717"/>
              <a:gd name="connsiteX1" fmla="*/ 1776150 w 5255030"/>
              <a:gd name="connsiteY1" fmla="*/ 0 h 8703717"/>
              <a:gd name="connsiteX2" fmla="*/ 5255030 w 5255030"/>
              <a:gd name="connsiteY2" fmla="*/ 5322395 h 8703717"/>
              <a:gd name="connsiteX3" fmla="*/ 0 w 5255030"/>
              <a:gd name="connsiteY3" fmla="*/ 8703717 h 8703717"/>
              <a:gd name="connsiteX0" fmla="*/ 1192114 w 3478880"/>
              <a:gd name="connsiteY0" fmla="*/ 6789686 h 6789686"/>
              <a:gd name="connsiteX1" fmla="*/ 0 w 3478880"/>
              <a:gd name="connsiteY1" fmla="*/ 0 h 6789686"/>
              <a:gd name="connsiteX2" fmla="*/ 3478880 w 3478880"/>
              <a:gd name="connsiteY2" fmla="*/ 5322395 h 6789686"/>
              <a:gd name="connsiteX3" fmla="*/ 1192114 w 3478880"/>
              <a:gd name="connsiteY3" fmla="*/ 6789686 h 6789686"/>
              <a:gd name="connsiteX0" fmla="*/ 1492851 w 3779617"/>
              <a:gd name="connsiteY0" fmla="*/ 7234975 h 7234975"/>
              <a:gd name="connsiteX1" fmla="*/ 0 w 3779617"/>
              <a:gd name="connsiteY1" fmla="*/ 0 h 7234975"/>
              <a:gd name="connsiteX2" fmla="*/ 3779617 w 3779617"/>
              <a:gd name="connsiteY2" fmla="*/ 5767684 h 7234975"/>
              <a:gd name="connsiteX3" fmla="*/ 1492851 w 3779617"/>
              <a:gd name="connsiteY3" fmla="*/ 7234975 h 7234975"/>
              <a:gd name="connsiteX0" fmla="*/ 1505239 w 3792005"/>
              <a:gd name="connsiteY0" fmla="*/ 7254187 h 7254187"/>
              <a:gd name="connsiteX1" fmla="*/ 0 w 3792005"/>
              <a:gd name="connsiteY1" fmla="*/ 0 h 7254187"/>
              <a:gd name="connsiteX2" fmla="*/ 3792005 w 3792005"/>
              <a:gd name="connsiteY2" fmla="*/ 5786896 h 7254187"/>
              <a:gd name="connsiteX3" fmla="*/ 1505239 w 3792005"/>
              <a:gd name="connsiteY3" fmla="*/ 7254187 h 7254187"/>
              <a:gd name="connsiteX0" fmla="*/ 1523193 w 3809959"/>
              <a:gd name="connsiteY0" fmla="*/ 7324212 h 7324212"/>
              <a:gd name="connsiteX1" fmla="*/ 0 w 3809959"/>
              <a:gd name="connsiteY1" fmla="*/ 0 h 7324212"/>
              <a:gd name="connsiteX2" fmla="*/ 3809959 w 3809959"/>
              <a:gd name="connsiteY2" fmla="*/ 5856921 h 7324212"/>
              <a:gd name="connsiteX3" fmla="*/ 1523193 w 3809959"/>
              <a:gd name="connsiteY3" fmla="*/ 7324212 h 7324212"/>
              <a:gd name="connsiteX0" fmla="*/ 1495634 w 3782400"/>
              <a:gd name="connsiteY0" fmla="*/ 7260382 h 7260382"/>
              <a:gd name="connsiteX1" fmla="*/ 0 w 3782400"/>
              <a:gd name="connsiteY1" fmla="*/ 0 h 7260382"/>
              <a:gd name="connsiteX2" fmla="*/ 3782400 w 3782400"/>
              <a:gd name="connsiteY2" fmla="*/ 5793091 h 7260382"/>
              <a:gd name="connsiteX3" fmla="*/ 1495634 w 3782400"/>
              <a:gd name="connsiteY3" fmla="*/ 7260382 h 7260382"/>
              <a:gd name="connsiteX0" fmla="*/ 739159 w 3782400"/>
              <a:gd name="connsiteY0" fmla="*/ 7748181 h 7748181"/>
              <a:gd name="connsiteX1" fmla="*/ 0 w 3782400"/>
              <a:gd name="connsiteY1" fmla="*/ 0 h 7748181"/>
              <a:gd name="connsiteX2" fmla="*/ 3782400 w 3782400"/>
              <a:gd name="connsiteY2" fmla="*/ 5793091 h 7748181"/>
              <a:gd name="connsiteX3" fmla="*/ 739159 w 3782400"/>
              <a:gd name="connsiteY3" fmla="*/ 7748181 h 774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2400" h="7748181">
                <a:moveTo>
                  <a:pt x="739159" y="7748181"/>
                </a:moveTo>
                <a:lnTo>
                  <a:pt x="0" y="0"/>
                </a:lnTo>
                <a:lnTo>
                  <a:pt x="3782400" y="5793091"/>
                </a:lnTo>
                <a:lnTo>
                  <a:pt x="739159" y="7748181"/>
                </a:lnTo>
                <a:close/>
              </a:path>
            </a:pathLst>
          </a:custGeom>
          <a:solidFill>
            <a:srgbClr val="0520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32984-6A34-3042-A9BF-F01FAF4CA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728" y="4429151"/>
            <a:ext cx="7897561" cy="1228914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324A3-F9CE-DE4A-8027-30B63F226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728" y="5788427"/>
            <a:ext cx="7506085" cy="76853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971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88D14-0314-2848-9AEE-6C3B0BCB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05A87-5688-F244-8A5B-611472B5D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8B32F-685B-2843-9F9D-E2545432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F00D-EC25-2948-9AD0-CB53C976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5DF4D-95ED-7341-9C37-171FEFEFB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734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13F2DF-BF8F-0645-ACBB-6D7CA83C76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B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D4AB2-273F-5645-BCC9-D1C2D037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8039-9ADF-2C49-91D0-E1C984641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AE15-BC75-5E4F-B707-BF3320B6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CD407-E4FA-6644-901B-5EA5CF138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D98C7-E440-D743-827A-A1CC83D1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B8AAB-6ADB-FD48-86FA-5912057CC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31" y="6491956"/>
            <a:ext cx="1253068" cy="2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32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6AF8F4-FFFA-2D42-974D-E294AA9853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D4AB2-273F-5645-BCC9-D1C2D037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8039-9ADF-2C49-91D0-E1C984641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92D05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AE15-BC75-5E4F-B707-BF3320B6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CD407-E4FA-6644-901B-5EA5CF138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D98C7-E440-D743-827A-A1CC83D1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4A4D98-A01A-1848-99C4-6C848847C3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31" y="6491956"/>
            <a:ext cx="1253068" cy="2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691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B4FC-BA59-E04F-91E4-7269636F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73D71-FC60-064B-BAC5-D21E32E9E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31C69-EA97-494A-A087-30B754C2E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5FBAB-A917-7C42-AEE4-AA7CA7D7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4A5EC-A344-0846-9338-DE26DEB22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FFA05-7B00-1543-8E78-4DEBD337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97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712FF-15F1-9347-9991-14DA365F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7DF01-4D58-3A4F-81C1-ACA0B82A3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DEC8-9CB7-DD42-BB02-0FB5CAE26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C5343-3F5F-664A-B7D5-CA8F62DF1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97A0D-8920-8A4E-BB45-80B3E3800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94548-C463-FA40-BF65-7BAB7647D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7E484-1D38-8940-970F-0B2E66FE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50677-BC9C-8045-93A4-354CA709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8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ADCF-3D91-9F48-A728-9193DB3E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520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E61AC-0478-2048-91A7-F47A86A7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DDFFC-F15C-A949-8352-06902D324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22374-0A9C-1D40-9225-85DEFDE8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974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C0C260-9FFA-A84F-A266-D6F73A58B49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16456-6074-1844-B7AF-83408B8E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930EA-925C-C74A-A3D0-27BBF502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7E44D-1FD2-A24F-8BD2-7BF3180C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9215A7-A484-9640-8243-91ED7A7A22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31" y="6491956"/>
            <a:ext cx="1253068" cy="2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69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7346F5-D299-DA43-85F8-9B77D571D2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16456-6074-1844-B7AF-83408B8E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930EA-925C-C74A-A3D0-27BBF502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7E44D-1FD2-A24F-8BD2-7BF3180C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9215A7-A484-9640-8243-91ED7A7A22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31" y="6491956"/>
            <a:ext cx="1253068" cy="2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78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16456-6074-1844-B7AF-83408B8E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930EA-925C-C74A-A3D0-27BBF502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7E44D-1FD2-A24F-8BD2-7BF3180C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490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227B8C-92CF-5940-A965-864C55065DEE}"/>
              </a:ext>
            </a:extLst>
          </p:cNvPr>
          <p:cNvSpPr/>
          <p:nvPr userDrawn="1"/>
        </p:nvSpPr>
        <p:spPr>
          <a:xfrm>
            <a:off x="0" y="0"/>
            <a:ext cx="5009322" cy="6858000"/>
          </a:xfrm>
          <a:prstGeom prst="rect">
            <a:avLst/>
          </a:prstGeom>
          <a:solidFill>
            <a:srgbClr val="05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D1DE4-8CD3-9C4B-817C-B4DAB468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30B07-4CA9-314B-8476-66C0E0697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  <a:lvl2pPr>
              <a:defRPr sz="2800">
                <a:solidFill>
                  <a:srgbClr val="404040"/>
                </a:solidFill>
              </a:defRPr>
            </a:lvl2pPr>
            <a:lvl3pPr>
              <a:defRPr sz="2400">
                <a:solidFill>
                  <a:srgbClr val="404040"/>
                </a:solidFill>
              </a:defRPr>
            </a:lvl3pPr>
            <a:lvl4pPr>
              <a:defRPr sz="2000">
                <a:solidFill>
                  <a:srgbClr val="404040"/>
                </a:solidFill>
              </a:defRPr>
            </a:lvl4pPr>
            <a:lvl5pPr>
              <a:defRPr sz="2000">
                <a:solidFill>
                  <a:srgbClr val="40404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B4DF6-9CD9-F446-8283-18FEABF58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E8896-5EC0-A046-8133-4A7D9A1B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3D10E-BFF8-CD49-91B3-1749AD98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D9C89-33CA-384C-A7F1-A631780E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CC57ED-C1B8-EA47-9E35-90858194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31" y="6491956"/>
            <a:ext cx="1253068" cy="2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231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D1DE4-8CD3-9C4B-817C-B4DAB468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520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30B07-4CA9-314B-8476-66C0E0697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  <a:lvl2pPr>
              <a:defRPr sz="2800">
                <a:solidFill>
                  <a:srgbClr val="404040"/>
                </a:solidFill>
              </a:defRPr>
            </a:lvl2pPr>
            <a:lvl3pPr>
              <a:defRPr sz="2400">
                <a:solidFill>
                  <a:srgbClr val="404040"/>
                </a:solidFill>
              </a:defRPr>
            </a:lvl3pPr>
            <a:lvl4pPr>
              <a:defRPr sz="2000">
                <a:solidFill>
                  <a:srgbClr val="404040"/>
                </a:solidFill>
              </a:defRPr>
            </a:lvl4pPr>
            <a:lvl5pPr>
              <a:defRPr sz="2000">
                <a:solidFill>
                  <a:srgbClr val="40404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B4DF6-9CD9-F446-8283-18FEABF58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E8896-5EC0-A046-8133-4A7D9A1B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3D10E-BFF8-CD49-91B3-1749AD98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D9C89-33CA-384C-A7F1-A631780E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93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DF34CB-E252-F54C-B859-0983E0C7160B}"/>
              </a:ext>
            </a:extLst>
          </p:cNvPr>
          <p:cNvSpPr/>
          <p:nvPr userDrawn="1"/>
        </p:nvSpPr>
        <p:spPr>
          <a:xfrm>
            <a:off x="0" y="0"/>
            <a:ext cx="5009322" cy="6858000"/>
          </a:xfrm>
          <a:prstGeom prst="rect">
            <a:avLst/>
          </a:prstGeom>
          <a:solidFill>
            <a:srgbClr val="05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DB951-68AD-CF4B-B403-3F5FB318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91F2B2-437E-344E-927A-D9AEDD1D2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A2185-EF78-BA42-B2E4-F7C9EB34C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81C75-5BED-484A-9C94-182AFCD92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117BE-B2A1-0341-BDC7-169E6342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2F8C9-E6A1-074E-B54B-2F8C3D4C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7F3A7-9D87-EB4C-B838-D1682C559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31" y="6491956"/>
            <a:ext cx="1253068" cy="2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19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B951-68AD-CF4B-B403-3F5FB318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520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91F2B2-437E-344E-927A-D9AEDD1D2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A2185-EF78-BA42-B2E4-F7C9EB34C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81C75-5BED-484A-9C94-182AFCD92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117BE-B2A1-0341-BDC7-169E6342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2F8C9-E6A1-074E-B54B-2F8C3D4C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62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0B68-9A61-AC43-B968-B8160E9A7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86BD9C-1553-6642-B0F2-77A699DFB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F33ED-C22F-AA4E-9C95-4C29D263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353AE-A6D2-CB43-9884-40BFC52E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731C5-F4BA-5F4C-B035-B36AC277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78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A57614-C3A9-4E4D-AC17-CEB5DC6D0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2047B-C70C-0D44-A22E-02F25E032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50C2-FE86-5F43-BB2C-C076FC81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81577-2261-9944-A85B-6D6342C2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D5C38-4273-F545-82D0-D43747FB0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9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38E98C9-3777-7D91-8E99-97BE209B0C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333" y="309967"/>
            <a:ext cx="11116653" cy="760220"/>
          </a:xfrm>
        </p:spPr>
        <p:txBody>
          <a:bodyPr lIns="0" t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800" b="1" i="0">
                <a:latin typeface="Uber Move" panose="02010503030201060303" pitchFamily="2" charset="77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7DA6BA1-F80E-4EE5-57E0-5EC164659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333" y="2102721"/>
            <a:ext cx="11116653" cy="17272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Aft>
                <a:spcPts val="1600"/>
              </a:spcAft>
              <a:buFontTx/>
              <a:buNone/>
              <a:defRPr sz="1867" b="0" i="0">
                <a:latin typeface="Uber Move Text" panose="02010503030201060303" pitchFamily="2" charset="77"/>
              </a:defRPr>
            </a:lvl1pPr>
          </a:lstStyle>
          <a:p>
            <a:pPr lvl="0"/>
            <a:r>
              <a:rPr lang="en-US"/>
              <a:t>Supporting body 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3093424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07491" y="6492240"/>
            <a:ext cx="1287780" cy="210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0143" y="6356602"/>
            <a:ext cx="1560576" cy="4709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70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24.jpe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6" r:id="rId3"/>
    <p:sldLayoutId id="2147483727" r:id="rId4"/>
    <p:sldLayoutId id="2147483665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F73DD-DD4A-FD21-396E-BB95C932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F1453-EDDA-2604-8DC6-F9133CA7D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748B0-31EA-6D6A-DAA7-26BBDEE7B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85A501E-2BBC-1046-B76D-0205D53DA3B0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7E062-E594-6226-AD66-3A37FDCD8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7A5A7-1EB9-45CB-1980-723FEBA35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7FBA1C5-6208-5249-A79B-E6484FFEF5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25" r:id="rId2"/>
    <p:sldLayoutId id="2147483704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699" r:id="rId10"/>
    <p:sldLayoutId id="2147483701" r:id="rId11"/>
    <p:sldLayoutId id="2147483702" r:id="rId12"/>
    <p:sldLayoutId id="2147483703" r:id="rId13"/>
    <p:sldLayoutId id="2147483700" r:id="rId14"/>
    <p:sldLayoutId id="2147483710" r:id="rId15"/>
    <p:sldLayoutId id="2147483714" r:id="rId16"/>
    <p:sldLayoutId id="2147483715" r:id="rId17"/>
    <p:sldLayoutId id="2147483716" r:id="rId18"/>
    <p:sldLayoutId id="2147483663" r:id="rId19"/>
    <p:sldLayoutId id="2147483664" r:id="rId20"/>
    <p:sldLayoutId id="2147483666" r:id="rId21"/>
    <p:sldLayoutId id="2147483667" r:id="rId22"/>
    <p:sldLayoutId id="2147483668" r:id="rId23"/>
    <p:sldLayoutId id="2147483669" r:id="rId24"/>
    <p:sldLayoutId id="2147483706" r:id="rId25"/>
    <p:sldLayoutId id="2147483670" r:id="rId26"/>
    <p:sldLayoutId id="2147483707" r:id="rId27"/>
    <p:sldLayoutId id="2147483671" r:id="rId28"/>
    <p:sldLayoutId id="2147483708" r:id="rId29"/>
    <p:sldLayoutId id="2147483672" r:id="rId30"/>
    <p:sldLayoutId id="2147483676" r:id="rId31"/>
    <p:sldLayoutId id="2147483673" r:id="rId32"/>
    <p:sldLayoutId id="2147483674" r:id="rId33"/>
    <p:sldLayoutId id="2147483675" r:id="rId34"/>
    <p:sldLayoutId id="2147483735" r:id="rId35"/>
    <p:sldLayoutId id="2147483736" r:id="rId36"/>
    <p:sldLayoutId id="2147483709" r:id="rId37"/>
    <p:sldLayoutId id="2147483737" r:id="rId38"/>
    <p:sldLayoutId id="2147483697" r:id="rId39"/>
    <p:sldLayoutId id="2147483717" r:id="rId40"/>
    <p:sldLayoutId id="2147483724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7C1CE"/>
        </a:buClr>
        <a:buFont typeface="Arial" panose="020B0604020202020204" pitchFamily="34" charset="0"/>
        <a:buChar char="•"/>
        <a:defRPr sz="2800" b="0" i="0" kern="1200">
          <a:solidFill>
            <a:srgbClr val="0A1D5F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C1CE"/>
        </a:buClr>
        <a:buFont typeface="Arial" panose="020B0604020202020204" pitchFamily="34" charset="0"/>
        <a:buChar char="•"/>
        <a:defRPr sz="2400" b="0" i="0" kern="1200">
          <a:solidFill>
            <a:srgbClr val="0A1D5F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C1CE"/>
        </a:buClr>
        <a:buFont typeface="Arial" panose="020B0604020202020204" pitchFamily="34" charset="0"/>
        <a:buChar char="•"/>
        <a:defRPr sz="2000" b="0" i="0" kern="1200">
          <a:solidFill>
            <a:srgbClr val="0A1D5F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C1CE"/>
        </a:buClr>
        <a:buFont typeface="Arial" panose="020B0604020202020204" pitchFamily="34" charset="0"/>
        <a:buChar char="•"/>
        <a:defRPr sz="1800" b="0" i="0" kern="1200">
          <a:solidFill>
            <a:srgbClr val="0A1D5F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C1CE"/>
        </a:buClr>
        <a:buFont typeface="Arial" panose="020B0604020202020204" pitchFamily="34" charset="0"/>
        <a:buChar char="•"/>
        <a:defRPr sz="1800" b="0" i="0" kern="1200">
          <a:solidFill>
            <a:srgbClr val="0A1D5F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24FA07-A314-974B-92FF-89FD4136DF6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75" y="6492875"/>
            <a:ext cx="1288523" cy="21015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2E68CE-BA8C-3D43-8106-5767A7C2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DA76-F05A-9845-9F3E-2F0BC2FE9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6C269-D72C-AB43-8FA9-3686F5EE6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6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ED585-26F1-A248-B16A-C2D96EE917C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0D090-1DD4-9E48-9F72-1934529EC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8157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AB0EE-A050-154A-A76F-63B7CDFF8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7818" y="6356350"/>
            <a:ext cx="2185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F976-13DF-9F4F-8330-DF1B8AF338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F2B8FD-AA98-D5B0-E01E-CA09B6251FA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8942" y="6269165"/>
            <a:ext cx="1149714" cy="46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7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5205B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7C56E-3457-75BA-52E1-658BBEDAE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4401" y="1058124"/>
            <a:ext cx="8802176" cy="3787164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>
                <a:latin typeface="Arial Black"/>
              </a:rPr>
              <a:t>SETTING EXPECTATIONS WITH YOUR INTEGRATION PARTNER AS AN IN-HOUSE INTEGRATOR IN HIGHER EDUCATION</a:t>
            </a:r>
            <a:endParaRPr lang="en-US" sz="4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840ED-CC12-40A1-D5B9-29C79026BC25}"/>
              </a:ext>
            </a:extLst>
          </p:cNvPr>
          <p:cNvSpPr>
            <a:spLocks noGrp="1"/>
          </p:cNvSpPr>
          <p:nvPr/>
        </p:nvSpPr>
        <p:spPr>
          <a:xfrm>
            <a:off x="656004" y="5332507"/>
            <a:ext cx="10873921" cy="15289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53BFCD"/>
                </a:solidFill>
                <a:latin typeface="Arial"/>
                <a:ea typeface="Times New Roman" panose="02020603050405020304" pitchFamily="18" charset="0"/>
                <a:cs typeface="Times New Roman"/>
              </a:rPr>
              <a:t>Jimmie Singleton - </a:t>
            </a:r>
            <a:r>
              <a:rPr lang="en-US" sz="2000" dirty="0">
                <a:solidFill>
                  <a:srgbClr val="53BFCD"/>
                </a:solidFill>
                <a:latin typeface="Arial"/>
                <a:ea typeface="Times New Roman" panose="02020603050405020304" pitchFamily="18" charset="0"/>
                <a:cs typeface="Times New Roman"/>
              </a:rPr>
              <a:t>Manager, SLED – AVI-SPL</a:t>
            </a:r>
          </a:p>
          <a:p>
            <a:r>
              <a:rPr lang="en-US" sz="2000" b="1" dirty="0">
                <a:solidFill>
                  <a:srgbClr val="53BFCD"/>
                </a:solidFill>
                <a:latin typeface="Arial"/>
                <a:ea typeface="Times New Roman" panose="02020603050405020304" pitchFamily="18" charset="0"/>
                <a:cs typeface="Times New Roman"/>
              </a:rPr>
              <a:t>Christopher Dechter</a:t>
            </a:r>
            <a:r>
              <a:rPr lang="en-US" sz="2000" dirty="0">
                <a:solidFill>
                  <a:srgbClr val="53BFCD"/>
                </a:solidFill>
                <a:latin typeface="Arial"/>
                <a:ea typeface="Times New Roman" panose="02020603050405020304" pitchFamily="18" charset="0"/>
                <a:cs typeface="Times New Roman"/>
              </a:rPr>
              <a:t> – Manager, Instructional Technology – University of Wyoming</a:t>
            </a:r>
          </a:p>
        </p:txBody>
      </p:sp>
    </p:spTree>
    <p:extLst>
      <p:ext uri="{BB962C8B-B14F-4D97-AF65-F5344CB8AC3E}">
        <p14:creationId xmlns:p14="http://schemas.microsoft.com/office/powerpoint/2010/main" val="363401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EF23E-12F2-BD11-7EE4-CF2C0AED0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8044A9-100D-E52A-0DC2-DD7B744A5194}"/>
              </a:ext>
            </a:extLst>
          </p:cNvPr>
          <p:cNvSpPr txBox="1"/>
          <p:nvPr/>
        </p:nvSpPr>
        <p:spPr>
          <a:xfrm>
            <a:off x="440854" y="1988354"/>
            <a:ext cx="958947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48">
              <a:defRPr/>
            </a:pPr>
            <a:r>
              <a:rPr lang="en-US" sz="2200" dirty="0">
                <a:solidFill>
                  <a:srgbClr val="001E60"/>
                </a:solidFill>
                <a:latin typeface="Arial"/>
                <a:cs typeface="Arial"/>
              </a:rPr>
              <a:t>Capital projects can often feel like an empty void where information goes in but doesn't always make it out.</a:t>
            </a: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2AB24-4459-9856-97B9-E3B91D41EEE1}"/>
              </a:ext>
            </a:extLst>
          </p:cNvPr>
          <p:cNvSpPr txBox="1"/>
          <p:nvPr/>
        </p:nvSpPr>
        <p:spPr>
          <a:xfrm>
            <a:off x="441883" y="3812691"/>
            <a:ext cx="511283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Is the in-house team involved at all?</a:t>
            </a:r>
          </a:p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A project goes out to bid and an integrator won, does the in-house team have a relationship?</a:t>
            </a:r>
          </a:p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The integrator may be several layers removed through a GC or EC</a:t>
            </a:r>
          </a:p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Is there a consultant involved?</a:t>
            </a:r>
          </a:p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A1D5F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C9161-9F4B-E169-100B-6BA97C617A26}"/>
              </a:ext>
            </a:extLst>
          </p:cNvPr>
          <p:cNvSpPr txBox="1"/>
          <p:nvPr/>
        </p:nvSpPr>
        <p:spPr>
          <a:xfrm>
            <a:off x="5970472" y="3809907"/>
            <a:ext cx="47625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Architect's Office</a:t>
            </a:r>
            <a:endParaRPr lang="en-US" sz="2000" u="none" strike="noStrike" kern="1200" cap="none" spc="0" normalizeH="0" baseline="0" noProof="0" dirty="0">
              <a:ln>
                <a:noFill/>
              </a:ln>
              <a:solidFill>
                <a:srgbClr val="0A1D5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GC and EC</a:t>
            </a:r>
            <a:endParaRPr lang="en-US" sz="2000" u="none" strike="noStrike" kern="1200" cap="none" spc="0" normalizeH="0" baseline="0" noProof="0">
              <a:ln>
                <a:noFill/>
              </a:ln>
              <a:solidFill>
                <a:srgbClr val="0A1D5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285750" marR="0" lvl="0" indent="-28575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C1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Integrator</a:t>
            </a:r>
            <a:endParaRPr lang="en-US" sz="2000" u="none" strike="noStrike" kern="1200" cap="none" spc="0" normalizeH="0" baseline="0" noProof="0">
              <a:ln>
                <a:noFill/>
              </a:ln>
              <a:solidFill>
                <a:srgbClr val="0A1D5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EDU In-House Team</a:t>
            </a:r>
            <a:endParaRPr lang="en-US" sz="2000" u="none" strike="noStrike" kern="1200" cap="none" spc="0" normalizeH="0" baseline="0" noProof="0">
              <a:ln>
                <a:noFill/>
              </a:ln>
              <a:solidFill>
                <a:srgbClr val="0A1D5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285750" indent="-285750" defTabSz="914348">
              <a:buClr>
                <a:srgbClr val="37C1C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Departmental members </a:t>
            </a:r>
            <a:endParaRPr lang="en-US" sz="2000" u="none" strike="noStrike" kern="1200" cap="none" spc="0" normalizeH="0" baseline="0" noProof="0" dirty="0">
              <a:ln>
                <a:noFill/>
              </a:ln>
              <a:solidFill>
                <a:srgbClr val="0A1D5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C1CE"/>
              </a:buClr>
              <a:buSzTx/>
              <a:buFontTx/>
              <a:buNone/>
              <a:tabLst/>
              <a:defRPr/>
            </a:pPr>
            <a:endParaRPr lang="en-US" sz="2000" u="none" strike="noStrike" kern="1200" cap="none" spc="0" normalizeH="0" baseline="0" noProof="0" dirty="0">
              <a:ln>
                <a:noFill/>
              </a:ln>
              <a:solidFill>
                <a:srgbClr val="0A1D5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342A24-34BE-95F2-484C-895BFA9FDDDD}"/>
              </a:ext>
            </a:extLst>
          </p:cNvPr>
          <p:cNvSpPr txBox="1">
            <a:spLocks/>
          </p:cNvSpPr>
          <p:nvPr/>
        </p:nvSpPr>
        <p:spPr>
          <a:xfrm>
            <a:off x="441884" y="3279404"/>
            <a:ext cx="2644917" cy="458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00" dirty="0">
                <a:solidFill>
                  <a:srgbClr val="0972CE"/>
                </a:solidFill>
                <a:latin typeface="Arial"/>
              </a:rPr>
              <a:t>Considerations</a:t>
            </a:r>
            <a:endParaRPr lang="en-US" sz="22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DAE9E2-44FB-CB6A-908C-9614FBF96B64}"/>
              </a:ext>
            </a:extLst>
          </p:cNvPr>
          <p:cNvSpPr txBox="1">
            <a:spLocks/>
          </p:cNvSpPr>
          <p:nvPr/>
        </p:nvSpPr>
        <p:spPr>
          <a:xfrm>
            <a:off x="5970472" y="3278736"/>
            <a:ext cx="4556602" cy="458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00" dirty="0">
                <a:solidFill>
                  <a:srgbClr val="0972CE"/>
                </a:solidFill>
                <a:latin typeface="Arial"/>
              </a:rPr>
              <a:t>Who are the stakeholders</a:t>
            </a:r>
            <a:endParaRPr lang="en-US" sz="22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9122B8-B267-CD15-9BFC-C2B5B8481F26}"/>
              </a:ext>
            </a:extLst>
          </p:cNvPr>
          <p:cNvSpPr txBox="1">
            <a:spLocks/>
          </p:cNvSpPr>
          <p:nvPr/>
        </p:nvSpPr>
        <p:spPr>
          <a:xfrm>
            <a:off x="385920" y="802035"/>
            <a:ext cx="6789580" cy="636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001D60"/>
                </a:solidFill>
                <a:latin typeface="Arial Black"/>
              </a:rPr>
              <a:t>CAPITAL PROJECTS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E9F9C4-84F3-AA48-8508-A6DA899024B9}"/>
              </a:ext>
            </a:extLst>
          </p:cNvPr>
          <p:cNvSpPr txBox="1"/>
          <p:nvPr/>
        </p:nvSpPr>
        <p:spPr>
          <a:xfrm>
            <a:off x="411320" y="1328219"/>
            <a:ext cx="514016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dirty="0">
                <a:solidFill>
                  <a:srgbClr val="0972CE"/>
                </a:solidFill>
                <a:latin typeface="Arial"/>
                <a:cs typeface="Arial"/>
              </a:rPr>
              <a:t>From the integrator's point of view</a:t>
            </a:r>
            <a:endParaRPr lang="en-US" sz="2200"/>
          </a:p>
        </p:txBody>
      </p:sp>
      <p:pic>
        <p:nvPicPr>
          <p:cNvPr id="3" name="Picture 2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27D3D0A7-C274-CEF1-F795-54A3A29B8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1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E93A0C4-57BE-2D87-DF14-F0B9AED5C76C}"/>
              </a:ext>
            </a:extLst>
          </p:cNvPr>
          <p:cNvSpPr/>
          <p:nvPr/>
        </p:nvSpPr>
        <p:spPr>
          <a:xfrm>
            <a:off x="3166573" y="1415309"/>
            <a:ext cx="5505463" cy="4144209"/>
          </a:xfrm>
          <a:prstGeom prst="triangle">
            <a:avLst/>
          </a:prstGeom>
          <a:noFill/>
          <a:ln w="57150">
            <a:solidFill>
              <a:srgbClr val="7924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F46F0-FD63-4945-9D24-6AFD9402DC2A}"/>
              </a:ext>
            </a:extLst>
          </p:cNvPr>
          <p:cNvSpPr txBox="1"/>
          <p:nvPr/>
        </p:nvSpPr>
        <p:spPr>
          <a:xfrm>
            <a:off x="4559401" y="961152"/>
            <a:ext cx="26976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 Black"/>
              </a:rPr>
              <a:t>In-House Team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5D609-16C8-CC8C-C0F0-C6F61F28FF34}"/>
              </a:ext>
            </a:extLst>
          </p:cNvPr>
          <p:cNvSpPr txBox="1"/>
          <p:nvPr/>
        </p:nvSpPr>
        <p:spPr>
          <a:xfrm>
            <a:off x="1148655" y="5331293"/>
            <a:ext cx="20153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 Black"/>
              </a:rPr>
              <a:t>Integrator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A7091D-B97E-FDD1-1167-435266DDA238}"/>
              </a:ext>
            </a:extLst>
          </p:cNvPr>
          <p:cNvSpPr txBox="1"/>
          <p:nvPr/>
        </p:nvSpPr>
        <p:spPr>
          <a:xfrm>
            <a:off x="8865317" y="5331293"/>
            <a:ext cx="25135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 Black"/>
              </a:rPr>
              <a:t>GC/Architects</a:t>
            </a:r>
          </a:p>
        </p:txBody>
      </p:sp>
      <p:pic>
        <p:nvPicPr>
          <p:cNvPr id="29" name="Picture 28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1851D31E-37DE-DCAB-23A5-B17596107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0DD1F24-3BEC-C98A-370B-BB6300539EC7}"/>
              </a:ext>
            </a:extLst>
          </p:cNvPr>
          <p:cNvSpPr txBox="1">
            <a:spLocks/>
          </p:cNvSpPr>
          <p:nvPr/>
        </p:nvSpPr>
        <p:spPr>
          <a:xfrm>
            <a:off x="4211779" y="4068140"/>
            <a:ext cx="3406917" cy="76557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00B0F0"/>
                </a:solidFill>
                <a:latin typeface="Arial Black"/>
              </a:rPr>
              <a:t>CAPITAL PROJECT COMMUNICATIONS</a:t>
            </a:r>
            <a:endParaRPr lang="en-US" sz="2400">
              <a:solidFill>
                <a:srgbClr val="00B0F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5205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069FAA-F7D8-EF6A-CD1F-8A824065B04F}"/>
              </a:ext>
            </a:extLst>
          </p:cNvPr>
          <p:cNvSpPr txBox="1">
            <a:spLocks/>
          </p:cNvSpPr>
          <p:nvPr/>
        </p:nvSpPr>
        <p:spPr>
          <a:xfrm>
            <a:off x="4533848" y="2356324"/>
            <a:ext cx="6949940" cy="6881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0A1D5F"/>
                </a:solidFill>
                <a:latin typeface="Arial Black"/>
              </a:rPr>
              <a:t>LARGE PROJECTS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ED93FC-6CAC-F680-BD51-BEC310EB6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848" y="3067050"/>
            <a:ext cx="6208328" cy="16382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</a:rPr>
              <a:t>It's not a capital project but it is big enough that outside help is needed.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43DAAED-6FD9-E749-0939-9CD08A7E0721}"/>
              </a:ext>
            </a:extLst>
          </p:cNvPr>
          <p:cNvSpPr/>
          <p:nvPr/>
        </p:nvSpPr>
        <p:spPr>
          <a:xfrm rot="16200000">
            <a:off x="1333666" y="2361138"/>
            <a:ext cx="2483348" cy="2483675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0A1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Yellow text on a black background&#10;&#10;AI-generated content may be incorrect.">
            <a:extLst>
              <a:ext uri="{FF2B5EF4-FFF2-40B4-BE49-F238E27FC236}">
                <a16:creationId xmlns:a16="http://schemas.microsoft.com/office/drawing/2014/main" id="{CA85CC90-9381-BD5A-FF68-8E366FCE6B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" r="32415" b="370"/>
          <a:stretch/>
        </p:blipFill>
        <p:spPr>
          <a:xfrm>
            <a:off x="1817062" y="614"/>
            <a:ext cx="1610561" cy="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41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4FD76-D514-EAF2-304D-4293EE424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1EC260-1803-B097-AEDD-CEAFBF99B80D}"/>
              </a:ext>
            </a:extLst>
          </p:cNvPr>
          <p:cNvSpPr txBox="1"/>
          <p:nvPr/>
        </p:nvSpPr>
        <p:spPr>
          <a:xfrm>
            <a:off x="417169" y="2165687"/>
            <a:ext cx="3951631" cy="36363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7C1CE"/>
              </a:buClr>
            </a:pPr>
            <a:r>
              <a:rPr lang="en-US" sz="2200" dirty="0">
                <a:solidFill>
                  <a:srgbClr val="0972CE"/>
                </a:solidFill>
                <a:latin typeface="Arial"/>
                <a:cs typeface="Arial"/>
              </a:rPr>
              <a:t>When to pull in a partner</a:t>
            </a:r>
            <a:endParaRPr lang="en-US" sz="2400" dirty="0">
              <a:solidFill>
                <a:srgbClr val="0972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Workload capacity hit internally, either due to support needs or just overall scope</a:t>
            </a:r>
          </a:p>
          <a:p>
            <a:pPr marL="285750" indent="-28575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Specialty projects </a:t>
            </a:r>
          </a:p>
          <a:p>
            <a:pPr marL="742950" lvl="1" indent="-285750">
              <a:lnSpc>
                <a:spcPct val="150000"/>
              </a:lnSpc>
              <a:buClr>
                <a:srgbClr val="37C1CE"/>
              </a:buClr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Does your integration partner have experience in this area?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2C3F1-7E6B-47F2-EDEB-AC9EB6264447}"/>
              </a:ext>
            </a:extLst>
          </p:cNvPr>
          <p:cNvSpPr txBox="1"/>
          <p:nvPr/>
        </p:nvSpPr>
        <p:spPr>
          <a:xfrm>
            <a:off x="5584068" y="2165687"/>
            <a:ext cx="4436232" cy="27129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dirty="0">
                <a:solidFill>
                  <a:srgbClr val="0972CE"/>
                </a:solidFill>
                <a:latin typeface="Arial"/>
                <a:cs typeface="Arial"/>
              </a:rPr>
              <a:t>What is being done in-house</a:t>
            </a:r>
            <a:endParaRPr lang="en-US" sz="2200" dirty="0"/>
          </a:p>
          <a:p>
            <a:pPr marL="342900" indent="-34290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In-house team handles 50-80%</a:t>
            </a:r>
            <a:endParaRPr lang="en-US" sz="2000" dirty="0">
              <a:solidFill>
                <a:srgbClr val="0A1D5F"/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Full design packets</a:t>
            </a:r>
          </a:p>
          <a:p>
            <a:pPr marL="342900" indent="-34290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Coordination with other departments on campus (facilities, network, etc.)</a:t>
            </a:r>
            <a:endParaRPr lang="en-US" sz="2000" dirty="0">
              <a:solidFill>
                <a:srgbClr val="0A1D5F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50BE5F-BF37-A03F-1885-6AE9CD5BF3CF}"/>
              </a:ext>
            </a:extLst>
          </p:cNvPr>
          <p:cNvSpPr txBox="1">
            <a:spLocks/>
          </p:cNvSpPr>
          <p:nvPr/>
        </p:nvSpPr>
        <p:spPr>
          <a:xfrm>
            <a:off x="385920" y="780828"/>
            <a:ext cx="7665880" cy="636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001D60"/>
                </a:solidFill>
                <a:latin typeface="Arial Black"/>
              </a:rPr>
              <a:t>LARGER PROJECTS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CC6FB-E75F-1C1E-2EF2-42C274E9E18D}"/>
              </a:ext>
            </a:extLst>
          </p:cNvPr>
          <p:cNvSpPr txBox="1"/>
          <p:nvPr/>
        </p:nvSpPr>
        <p:spPr>
          <a:xfrm>
            <a:off x="411320" y="1307012"/>
            <a:ext cx="514016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dirty="0">
                <a:solidFill>
                  <a:srgbClr val="0972CE"/>
                </a:solidFill>
                <a:latin typeface="Arial"/>
                <a:cs typeface="Arial"/>
              </a:rPr>
              <a:t>Sharing the workload</a:t>
            </a:r>
            <a:endParaRPr lang="en-US" sz="2200"/>
          </a:p>
        </p:txBody>
      </p:sp>
      <p:pic>
        <p:nvPicPr>
          <p:cNvPr id="8" name="Picture 7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98E7D4AD-257B-319E-569C-B94932B8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BDF870-A2B8-3975-BDF6-E5C56AFBF6A5}"/>
              </a:ext>
            </a:extLst>
          </p:cNvPr>
          <p:cNvSpPr txBox="1">
            <a:spLocks/>
          </p:cNvSpPr>
          <p:nvPr/>
        </p:nvSpPr>
        <p:spPr>
          <a:xfrm>
            <a:off x="4533848" y="2356324"/>
            <a:ext cx="6902167" cy="705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F2E6B2"/>
                </a:solidFill>
                <a:latin typeface="Arial Black"/>
              </a:rPr>
              <a:t>SMALL PROJECTS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321A75-2D4E-AE9C-9C56-BE4E9E511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848" y="3067050"/>
            <a:ext cx="6208328" cy="16382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</a:rPr>
              <a:t>The in-house team is taking on most of the work but may need some help in other ways.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5E565DF-CB53-2889-D673-3E8CEFD23C1C}"/>
              </a:ext>
            </a:extLst>
          </p:cNvPr>
          <p:cNvSpPr/>
          <p:nvPr/>
        </p:nvSpPr>
        <p:spPr>
          <a:xfrm rot="16200000">
            <a:off x="1333666" y="2361138"/>
            <a:ext cx="2483348" cy="2483675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F2E6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Yellow text on a black background&#10;&#10;AI-generated content may be incorrect.">
            <a:extLst>
              <a:ext uri="{FF2B5EF4-FFF2-40B4-BE49-F238E27FC236}">
                <a16:creationId xmlns:a16="http://schemas.microsoft.com/office/drawing/2014/main" id="{1CAB149A-FCAF-5EA2-85BD-9CB5FF308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" r="32415" b="370"/>
          <a:stretch/>
        </p:blipFill>
        <p:spPr>
          <a:xfrm>
            <a:off x="1817062" y="614"/>
            <a:ext cx="1744245" cy="7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5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1F379-8B40-9AE9-142E-BCFF89655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6A386-9F04-2B9D-1E0F-373B38049ADA}"/>
              </a:ext>
            </a:extLst>
          </p:cNvPr>
          <p:cNvSpPr txBox="1"/>
          <p:nvPr/>
        </p:nvSpPr>
        <p:spPr>
          <a:xfrm>
            <a:off x="417169" y="2165687"/>
            <a:ext cx="3951631" cy="2682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37C1CE"/>
              </a:buClr>
            </a:pPr>
            <a:r>
              <a:rPr lang="en-US" sz="2200" dirty="0">
                <a:solidFill>
                  <a:srgbClr val="0972CE"/>
                </a:solidFill>
                <a:latin typeface="Arial"/>
                <a:cs typeface="Arial"/>
              </a:rPr>
              <a:t>When to pull in a partner</a:t>
            </a:r>
            <a:endParaRPr lang="en-US" sz="2400" dirty="0">
              <a:solidFill>
                <a:srgbClr val="0972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How do we define when we hit capacity?</a:t>
            </a:r>
          </a:p>
          <a:p>
            <a:pPr marL="285750" indent="-28575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Box sales only.</a:t>
            </a:r>
          </a:p>
          <a:p>
            <a:pPr marL="285750" indent="-28575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Reach out to partner for recommendations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9AF92-136E-C67C-80F7-9BD78A297E0D}"/>
              </a:ext>
            </a:extLst>
          </p:cNvPr>
          <p:cNvSpPr txBox="1"/>
          <p:nvPr/>
        </p:nvSpPr>
        <p:spPr>
          <a:xfrm>
            <a:off x="5584068" y="2165687"/>
            <a:ext cx="4436232" cy="17588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dirty="0">
                <a:solidFill>
                  <a:srgbClr val="0972CE"/>
                </a:solidFill>
                <a:latin typeface="Arial"/>
                <a:cs typeface="Arial"/>
              </a:rPr>
              <a:t>What is being done in-house</a:t>
            </a:r>
            <a:endParaRPr lang="en-US" sz="2200" dirty="0"/>
          </a:p>
          <a:p>
            <a:pPr marL="342900" indent="-34290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In-house team handles 90-100%</a:t>
            </a:r>
            <a:endParaRPr lang="en-US" sz="2000" dirty="0">
              <a:solidFill>
                <a:srgbClr val="0A1D5F"/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1D5F"/>
                </a:solidFill>
                <a:latin typeface="Arial"/>
                <a:cs typeface="Arial"/>
              </a:rPr>
              <a:t>Full design, install, and commissioning of projects</a:t>
            </a:r>
            <a:endParaRPr lang="en-US" sz="2000" dirty="0">
              <a:solidFill>
                <a:srgbClr val="0A1D5F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108933-6564-BBDC-3D3B-EC29099B976A}"/>
              </a:ext>
            </a:extLst>
          </p:cNvPr>
          <p:cNvSpPr txBox="1">
            <a:spLocks/>
          </p:cNvSpPr>
          <p:nvPr/>
        </p:nvSpPr>
        <p:spPr>
          <a:xfrm>
            <a:off x="385920" y="780828"/>
            <a:ext cx="7665880" cy="636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001D60"/>
                </a:solidFill>
                <a:latin typeface="Arial Black"/>
              </a:rPr>
              <a:t>SMALL PROJECTS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1A8D5-D26C-8786-9DD3-7BD90813D9A7}"/>
              </a:ext>
            </a:extLst>
          </p:cNvPr>
          <p:cNvSpPr txBox="1"/>
          <p:nvPr/>
        </p:nvSpPr>
        <p:spPr>
          <a:xfrm>
            <a:off x="411320" y="1307012"/>
            <a:ext cx="514016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dirty="0">
                <a:solidFill>
                  <a:srgbClr val="0972CE"/>
                </a:solidFill>
                <a:latin typeface="Arial"/>
                <a:cs typeface="Arial"/>
              </a:rPr>
              <a:t>Sharing the workload</a:t>
            </a:r>
            <a:endParaRPr lang="en-US" sz="2200"/>
          </a:p>
        </p:txBody>
      </p:sp>
      <p:pic>
        <p:nvPicPr>
          <p:cNvPr id="8" name="Picture 7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8B7E7631-76AE-BB94-996B-616A1D977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65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A055E8-61CE-BFE7-D195-94DAF5932D2F}"/>
              </a:ext>
            </a:extLst>
          </p:cNvPr>
          <p:cNvSpPr txBox="1">
            <a:spLocks/>
          </p:cNvSpPr>
          <p:nvPr/>
        </p:nvSpPr>
        <p:spPr>
          <a:xfrm>
            <a:off x="4533848" y="2356324"/>
            <a:ext cx="7650799" cy="705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37C1CE"/>
                </a:solidFill>
                <a:latin typeface="Arial Black"/>
                <a:cs typeface="Arial Black" panose="020B0604020202020204" pitchFamily="34" charset="0"/>
              </a:rPr>
              <a:t>MULTIPLE PARTNERS</a:t>
            </a:r>
            <a:endParaRPr lang="en-US" sz="4800" b="1" dirty="0">
              <a:solidFill>
                <a:srgbClr val="37C1C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BCFAA8-39EE-4559-2565-BB8D66063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848" y="3067050"/>
            <a:ext cx="6208328" cy="163829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</a:rPr>
              <a:t>How many should you have and how should you work with multiple vendors?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D2C3053-2427-8AE8-B04D-514732A8A5FE}"/>
              </a:ext>
            </a:extLst>
          </p:cNvPr>
          <p:cNvSpPr/>
          <p:nvPr/>
        </p:nvSpPr>
        <p:spPr>
          <a:xfrm rot="16200000">
            <a:off x="1333666" y="2361138"/>
            <a:ext cx="2483348" cy="2483675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Yellow text on a black background&#10;&#10;AI-generated content may be incorrect.">
            <a:extLst>
              <a:ext uri="{FF2B5EF4-FFF2-40B4-BE49-F238E27FC236}">
                <a16:creationId xmlns:a16="http://schemas.microsoft.com/office/drawing/2014/main" id="{C9DD7F68-0D7B-7F50-B6FA-08438C5AC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" r="32415" b="370"/>
          <a:stretch/>
        </p:blipFill>
        <p:spPr>
          <a:xfrm>
            <a:off x="1817062" y="614"/>
            <a:ext cx="1610561" cy="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4FAB-5973-D883-0EE9-0BFE3D05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0AF5B8-6159-5D27-057A-0BA178EBD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37C1CE"/>
              </a:buClr>
            </a:pPr>
            <a:r>
              <a:rPr lang="en-US" dirty="0">
                <a:cs typeface="Arial"/>
              </a:rPr>
              <a:t>YES!</a:t>
            </a:r>
            <a:endParaRPr lang="en-US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There are different shapes and flavors of partners. Have some options.</a:t>
            </a:r>
          </a:p>
          <a:p>
            <a:r>
              <a:rPr lang="en-US" dirty="0">
                <a:latin typeface="Arial"/>
                <a:cs typeface="Arial"/>
              </a:rPr>
              <a:t>Exclusivity isn't always best.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67AF2-34F6-B966-787A-40C496D8230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The on-campus team is a bridge for the partner to work with the campus. This is a two-way street and falls back on that strong foundational relationship that is built with the partner. The better the relationship, the better the project outcomes. </a:t>
            </a:r>
            <a:endParaRPr lang="en-US" dirty="0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B93E7-E12A-BB4D-F5B0-F5E221FD217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HOW TO WORK WITH MULTIPLE PARTNERS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814270-4F89-A7E0-CE18-3F148A3F5B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SHOULD YOU HAVE MORE THAN 1 INTEGRATOR?</a:t>
            </a:r>
            <a:endParaRPr lang="en-US" dirty="0"/>
          </a:p>
        </p:txBody>
      </p:sp>
      <p:pic>
        <p:nvPicPr>
          <p:cNvPr id="7" name="Picture 6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1C8B826C-C7C8-FF7A-8209-1E9113E98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46326F-D562-A97A-B19A-98E6084F1E46}"/>
              </a:ext>
            </a:extLst>
          </p:cNvPr>
          <p:cNvSpPr txBox="1">
            <a:spLocks/>
          </p:cNvSpPr>
          <p:nvPr/>
        </p:nvSpPr>
        <p:spPr>
          <a:xfrm>
            <a:off x="4533848" y="2356324"/>
            <a:ext cx="6995746" cy="705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F89021"/>
                </a:solidFill>
                <a:latin typeface="Arial Black"/>
                <a:cs typeface="Arial Black" panose="020B0604020202020204" pitchFamily="34" charset="0"/>
              </a:rPr>
              <a:t>BEST PRACTICES</a:t>
            </a:r>
            <a:endParaRPr lang="en-US" sz="4800" b="1" dirty="0">
              <a:solidFill>
                <a:srgbClr val="F8902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7FC50B-F147-12BE-4527-17C8885EC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848" y="3067050"/>
            <a:ext cx="6208328" cy="163829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</a:rPr>
              <a:t>Some guidance from the in-house professionals and integrators to ensure success.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A4CDCC5-18B4-ED2A-3930-A644E7236E3A}"/>
              </a:ext>
            </a:extLst>
          </p:cNvPr>
          <p:cNvSpPr/>
          <p:nvPr/>
        </p:nvSpPr>
        <p:spPr>
          <a:xfrm rot="16200000">
            <a:off x="1333666" y="2361138"/>
            <a:ext cx="2483348" cy="2483675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F89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Yellow text on a black background&#10;&#10;AI-generated content may be incorrect.">
            <a:extLst>
              <a:ext uri="{FF2B5EF4-FFF2-40B4-BE49-F238E27FC236}">
                <a16:creationId xmlns:a16="http://schemas.microsoft.com/office/drawing/2014/main" id="{F15564CF-13B7-7962-6BBE-65868D5B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" r="32415" b="370"/>
          <a:stretch/>
        </p:blipFill>
        <p:spPr>
          <a:xfrm>
            <a:off x="1817062" y="614"/>
            <a:ext cx="1610561" cy="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4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D31DE-EACF-F000-0B7A-E6E7BDEF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159277-A1EB-7576-CBAE-EE673B6D7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Don't give up the knowledge work (unless you mean to) and provide as </a:t>
            </a:r>
            <a:r>
              <a:rPr lang="en-US" dirty="0" err="1">
                <a:latin typeface="Arial"/>
                <a:cs typeface="Arial"/>
              </a:rPr>
              <a:t>muchdocumentation</a:t>
            </a:r>
            <a:r>
              <a:rPr lang="en-US" dirty="0">
                <a:latin typeface="Arial"/>
                <a:cs typeface="Arial"/>
              </a:rPr>
              <a:t> as you possibly can. </a:t>
            </a:r>
          </a:p>
          <a:p>
            <a:r>
              <a:rPr lang="en-US" dirty="0">
                <a:latin typeface="Arial"/>
                <a:cs typeface="Arial"/>
              </a:rPr>
              <a:t>Visit with the integrator 2x a day (mid-morning, mid-afternoon)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ABCCF-42B4-7B4F-5962-1832D18E7DF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Create a crystal-clear scope of work. Tell me exactly where your work starts and stops and where we should pick up.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Bring problems up as they arise and don't just live with the issues. None of us get better this way. Consistent communication is key.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FDF54-D3F4-A148-27D9-9EA3B627A4B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TIPS FROM THE INTEGRATOR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D805A3-D5DC-6F04-7A0B-196F0CE940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TIPS FROM THE IN-HOUSE TEAM</a:t>
            </a:r>
            <a:endParaRPr lang="en-US" dirty="0"/>
          </a:p>
        </p:txBody>
      </p:sp>
      <p:pic>
        <p:nvPicPr>
          <p:cNvPr id="7" name="Picture 6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89127256-881D-3D4D-795F-7C5AA6D8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8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70FF42A-0121-6B7A-7467-1EEA4A841475}"/>
              </a:ext>
            </a:extLst>
          </p:cNvPr>
          <p:cNvSpPr/>
          <p:nvPr/>
        </p:nvSpPr>
        <p:spPr>
          <a:xfrm rot="16200000">
            <a:off x="10702615" y="5350410"/>
            <a:ext cx="1048723" cy="1048861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0A1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68E84AC1-19A7-4C5F-302D-EE58EB9F1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62" y="668420"/>
            <a:ext cx="2553370" cy="2513264"/>
          </a:xfrm>
          <a:prstGeom prst="rect">
            <a:avLst/>
          </a:prstGeom>
        </p:spPr>
      </p:pic>
      <p:pic>
        <p:nvPicPr>
          <p:cNvPr id="7" name="Picture 6" descr="A person with glasses smiling for a selfie&#10;&#10;AI-generated content may be incorrect.">
            <a:extLst>
              <a:ext uri="{FF2B5EF4-FFF2-40B4-BE49-F238E27FC236}">
                <a16:creationId xmlns:a16="http://schemas.microsoft.com/office/drawing/2014/main" id="{019BDBCD-BAAA-FE82-EA61-BC641C50D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06" y="3425657"/>
            <a:ext cx="2566739" cy="2673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F3415A-DD00-08F8-C32E-F9C7B4681213}"/>
              </a:ext>
            </a:extLst>
          </p:cNvPr>
          <p:cNvSpPr txBox="1"/>
          <p:nvPr/>
        </p:nvSpPr>
        <p:spPr>
          <a:xfrm>
            <a:off x="44045" y="664083"/>
            <a:ext cx="60494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48">
              <a:defRPr/>
            </a:pPr>
            <a:r>
              <a:rPr lang="en-US" sz="2400" b="1" dirty="0">
                <a:solidFill>
                  <a:srgbClr val="0076DC"/>
                </a:solidFill>
                <a:latin typeface="Arial Black"/>
                <a:ea typeface="Calibri"/>
              </a:rPr>
              <a:t>Christopher Dechter, CTS-D, CTS-I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76DC"/>
              </a:solidFill>
              <a:effectLst/>
              <a:uLnTx/>
              <a:uFillTx/>
              <a:latin typeface="Arial Black"/>
              <a:ea typeface="Calibri" panose="020F0502020204030204" pitchFamily="34" charset="0"/>
              <a:cs typeface="Calibri"/>
            </a:endParaRPr>
          </a:p>
          <a:p>
            <a:pPr defTabSz="914348"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Manager, Instructional Technology</a:t>
            </a:r>
            <a:endParaRPr lang="en-US" b="1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defTabSz="914348"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University of Wyoming</a:t>
            </a:r>
            <a:br>
              <a:rPr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cdechter@uwyo.edu</a:t>
            </a:r>
            <a:r>
              <a:rPr lang="en-US" dirty="0">
                <a:solidFill>
                  <a:srgbClr val="404040"/>
                </a:solidFill>
                <a:latin typeface="Arial"/>
                <a:ea typeface="Calibri"/>
                <a:cs typeface="Arial"/>
              </a:rPr>
              <a:t> 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DA2EC7-0541-F0D9-67CD-3947D9ED3957}"/>
              </a:ext>
            </a:extLst>
          </p:cNvPr>
          <p:cNvSpPr txBox="1">
            <a:spLocks/>
          </p:cNvSpPr>
          <p:nvPr/>
        </p:nvSpPr>
        <p:spPr>
          <a:xfrm>
            <a:off x="31130" y="3809457"/>
            <a:ext cx="4320626" cy="15330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DC"/>
                </a:solidFill>
                <a:effectLst/>
                <a:uLnTx/>
                <a:uFillTx/>
                <a:latin typeface="Arial Black"/>
                <a:ea typeface="Calibri"/>
              </a:rPr>
              <a:t>Jimmie Singleton</a:t>
            </a:r>
            <a:r>
              <a:rPr lang="en-US" sz="2400" b="1" dirty="0">
                <a:solidFill>
                  <a:srgbClr val="0076DC"/>
                </a:solidFill>
                <a:latin typeface="Arial Black"/>
                <a:ea typeface="Calibri"/>
              </a:rPr>
              <a:t>, CTS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76DC"/>
              </a:solidFill>
              <a:effectLst/>
              <a:uLnTx/>
              <a:uFillTx/>
              <a:latin typeface="Arial Black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Manager, SLED (State Local Education)</a:t>
            </a:r>
            <a:br>
              <a:rPr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AVI-SPL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Jimmie.Singleton@avispl.com</a:t>
            </a:r>
            <a:endParaRPr lang="en-US" sz="18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7462B-A3AD-260C-1E8A-148ACCC9DEDB}"/>
              </a:ext>
            </a:extLst>
          </p:cNvPr>
          <p:cNvSpPr txBox="1"/>
          <p:nvPr/>
        </p:nvSpPr>
        <p:spPr>
          <a:xfrm>
            <a:off x="2932454" y="1480335"/>
            <a:ext cx="4859276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Arial Black"/>
              </a:rPr>
              <a:t>Experience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/>
              <a:ea typeface="Calibri"/>
              <a:cs typeface="Calibri"/>
            </a:endParaRPr>
          </a:p>
          <a:p>
            <a:pPr marL="742315" lvl="1" indent="-285750" defTabSz="91434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20+ years of higher ed IT and AV nonsense</a:t>
            </a:r>
            <a:endParaRPr lang="en-US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315" lvl="1" indent="-285750" defTabSz="91434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Has probably worked at your school</a:t>
            </a:r>
          </a:p>
          <a:p>
            <a:pPr marL="742315" lvl="1" indent="-285750" defTabSz="91434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Host of AV </a:t>
            </a:r>
            <a:r>
              <a:rPr lang="en-US" err="1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SuperFriends</a:t>
            </a: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 podcast</a:t>
            </a:r>
          </a:p>
          <a:p>
            <a:pPr marL="742315" lvl="1" indent="-285750" defTabSz="91434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HETMA AV Designer of the Year 2024*</a:t>
            </a:r>
          </a:p>
          <a:p>
            <a:pPr marL="742315" lvl="1" indent="-285750" defTabSz="91434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"Biggest Jerk in AV" - System Contractor News</a:t>
            </a:r>
          </a:p>
          <a:p>
            <a:pPr marL="742315" lvl="1" indent="-285750" defTabSz="914348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2060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0D4CB-DF66-EFDA-5165-7DBDC905A43F}"/>
              </a:ext>
            </a:extLst>
          </p:cNvPr>
          <p:cNvSpPr txBox="1"/>
          <p:nvPr/>
        </p:nvSpPr>
        <p:spPr>
          <a:xfrm>
            <a:off x="3182387" y="4750488"/>
            <a:ext cx="4859276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Arial Black"/>
              </a:rPr>
              <a:t>Experience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/>
              <a:ea typeface="Calibri"/>
              <a:cs typeface="Calibri"/>
            </a:endParaRPr>
          </a:p>
          <a:p>
            <a:pPr marL="742315" marR="0" lvl="1" indent="-28575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Manager AV</a:t>
            </a: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,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 USC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742315" marR="0" lvl="1" indent="-28575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AV Technician</a:t>
            </a: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,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 Cal Baptist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742315" marR="0" lvl="1" indent="-28575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HETMA Higher Ed Ally of Year 2024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742315" marR="0" lvl="1" indent="-28575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ETC Corporate Director</a:t>
            </a:r>
          </a:p>
          <a:p>
            <a:pPr marL="742315" lvl="1" indent="-285750" defTabSz="91434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"Has worked with the Biggest Jerk in AV"</a:t>
            </a:r>
          </a:p>
        </p:txBody>
      </p:sp>
      <p:pic>
        <p:nvPicPr>
          <p:cNvPr id="2" name="Picture 1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A750026B-EC43-0C55-69C6-E83AE6E84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94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7131A-6CB2-03C6-4411-EB5BB4297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17E9E10-522F-036D-F699-B22D6EE3FAE3}"/>
              </a:ext>
            </a:extLst>
          </p:cNvPr>
          <p:cNvSpPr/>
          <p:nvPr/>
        </p:nvSpPr>
        <p:spPr>
          <a:xfrm rot="16200000">
            <a:off x="10702615" y="5350410"/>
            <a:ext cx="1048723" cy="1048861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0A1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98C2D81C-1B62-2CE1-1707-522413E3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62" y="668420"/>
            <a:ext cx="2553370" cy="2513264"/>
          </a:xfrm>
          <a:prstGeom prst="rect">
            <a:avLst/>
          </a:prstGeom>
        </p:spPr>
      </p:pic>
      <p:pic>
        <p:nvPicPr>
          <p:cNvPr id="7" name="Picture 6" descr="A person with glasses smiling for a selfie&#10;&#10;AI-generated content may be incorrect.">
            <a:extLst>
              <a:ext uri="{FF2B5EF4-FFF2-40B4-BE49-F238E27FC236}">
                <a16:creationId xmlns:a16="http://schemas.microsoft.com/office/drawing/2014/main" id="{71C473AC-767D-1DBF-4F15-6C641C14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06" y="3425657"/>
            <a:ext cx="2566739" cy="2673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85D6B2-0E8C-BEC8-1572-B1B55CF0E481}"/>
              </a:ext>
            </a:extLst>
          </p:cNvPr>
          <p:cNvSpPr txBox="1"/>
          <p:nvPr/>
        </p:nvSpPr>
        <p:spPr>
          <a:xfrm>
            <a:off x="44045" y="1158714"/>
            <a:ext cx="60494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48">
              <a:defRPr/>
            </a:pPr>
            <a:r>
              <a:rPr lang="en-US" sz="2400" b="1" dirty="0">
                <a:solidFill>
                  <a:srgbClr val="0076DC"/>
                </a:solidFill>
                <a:latin typeface="Arial Black"/>
                <a:ea typeface="Calibri"/>
              </a:rPr>
              <a:t>Christopher Dechter, CTS-D, CTS-I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76DC"/>
              </a:solidFill>
              <a:effectLst/>
              <a:uLnTx/>
              <a:uFillTx/>
              <a:latin typeface="Arial Black"/>
              <a:ea typeface="Calibri" panose="020F0502020204030204" pitchFamily="34" charset="0"/>
              <a:cs typeface="Calibri"/>
            </a:endParaRPr>
          </a:p>
          <a:p>
            <a:pPr defTabSz="914348"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Manager, Instructional Technology</a:t>
            </a:r>
            <a:endParaRPr lang="en-US" b="1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defTabSz="914348">
              <a:defRPr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University of Wyoming</a:t>
            </a:r>
            <a:br>
              <a:rPr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cdechter@uwyo.edu</a:t>
            </a:r>
            <a:r>
              <a:rPr lang="en-US" dirty="0">
                <a:solidFill>
                  <a:srgbClr val="404040"/>
                </a:solidFill>
                <a:latin typeface="Arial"/>
                <a:ea typeface="Calibri"/>
                <a:cs typeface="Arial"/>
              </a:rPr>
              <a:t> 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8C50577-D5D3-8ADD-593C-1C2D73B62395}"/>
              </a:ext>
            </a:extLst>
          </p:cNvPr>
          <p:cNvSpPr txBox="1">
            <a:spLocks/>
          </p:cNvSpPr>
          <p:nvPr/>
        </p:nvSpPr>
        <p:spPr>
          <a:xfrm>
            <a:off x="31130" y="3809457"/>
            <a:ext cx="4320626" cy="15330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DC"/>
                </a:solidFill>
                <a:effectLst/>
                <a:uLnTx/>
                <a:uFillTx/>
                <a:latin typeface="Arial Black"/>
                <a:ea typeface="Calibri"/>
              </a:rPr>
              <a:t>Jimmie Singleton</a:t>
            </a:r>
            <a:r>
              <a:rPr lang="en-US" sz="2400" b="1" dirty="0">
                <a:solidFill>
                  <a:srgbClr val="0076DC"/>
                </a:solidFill>
                <a:latin typeface="Arial Black"/>
                <a:ea typeface="Calibri"/>
              </a:rPr>
              <a:t>, CTS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76DC"/>
              </a:solidFill>
              <a:effectLst/>
              <a:uLnTx/>
              <a:uFillTx/>
              <a:latin typeface="Arial Black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Manager, SLED (State Local Education)</a:t>
            </a:r>
            <a:br>
              <a:rPr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AVI-SPL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Jimmie.Singleton@avispl.com</a:t>
            </a:r>
            <a:endParaRPr lang="en-US" sz="18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" name="Picture 1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4242E61E-D0D5-08AB-9EC0-20427CD3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52200A-0560-CD98-093B-E90708281A34}"/>
              </a:ext>
            </a:extLst>
          </p:cNvPr>
          <p:cNvSpPr txBox="1">
            <a:spLocks/>
          </p:cNvSpPr>
          <p:nvPr/>
        </p:nvSpPr>
        <p:spPr>
          <a:xfrm>
            <a:off x="-2362" y="540239"/>
            <a:ext cx="9087983" cy="60402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spc="-150">
                <a:solidFill>
                  <a:srgbClr val="0A1D5F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3600">
                <a:latin typeface="Arial Black"/>
              </a:rPr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BE56-D7FE-477A-1C8D-814D08A8F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4149" y="163971"/>
            <a:ext cx="6959955" cy="1354925"/>
          </a:xfrm>
        </p:spPr>
        <p:txBody>
          <a:bodyPr/>
          <a:lstStyle/>
          <a:p>
            <a:r>
              <a:rPr lang="en-US" sz="3600" dirty="0">
                <a:latin typeface="Arial Black"/>
              </a:rPr>
              <a:t>DISCUSSION 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D6B39-29B3-FAB5-EF6F-656DB766A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Relationships and Processes</a:t>
            </a:r>
            <a:endParaRPr lang="en-US" sz="2400" dirty="0"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Capital Projects</a:t>
            </a:r>
            <a:endParaRPr lang="en-US" sz="2400" dirty="0"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Large Projects</a:t>
            </a:r>
            <a:endParaRPr lang="en-US" sz="2400" dirty="0"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Small Projects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Managing Multiple Integrators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Best Practices</a:t>
            </a:r>
            <a:endParaRPr lang="en-US" dirty="0">
              <a:cs typeface="Arial"/>
            </a:endParaRPr>
          </a:p>
        </p:txBody>
      </p:sp>
      <p:pic>
        <p:nvPicPr>
          <p:cNvPr id="5" name="Picture 4" descr="A picture containing indoor, ceiling, floor, person&#10;&#10;Description automatically generated">
            <a:extLst>
              <a:ext uri="{FF2B5EF4-FFF2-40B4-BE49-F238E27FC236}">
                <a16:creationId xmlns:a16="http://schemas.microsoft.com/office/drawing/2014/main" id="{8427F0A5-420D-2D37-1609-426FC2ADE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0" r="49261"/>
          <a:stretch/>
        </p:blipFill>
        <p:spPr>
          <a:xfrm>
            <a:off x="-1" y="0"/>
            <a:ext cx="3838376" cy="6858000"/>
          </a:xfrm>
          <a:prstGeom prst="rect">
            <a:avLst/>
          </a:prstGeom>
        </p:spPr>
      </p:pic>
      <p:pic>
        <p:nvPicPr>
          <p:cNvPr id="6" name="Picture 5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37F9D1E1-8B02-9DED-0B18-5CEBBD56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404" y="168471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39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A055E8-61CE-BFE7-D195-94DAF5932D2F}"/>
              </a:ext>
            </a:extLst>
          </p:cNvPr>
          <p:cNvSpPr txBox="1">
            <a:spLocks/>
          </p:cNvSpPr>
          <p:nvPr/>
        </p:nvSpPr>
        <p:spPr>
          <a:xfrm>
            <a:off x="4533848" y="2356324"/>
            <a:ext cx="5926273" cy="705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37C1CE"/>
                </a:solidFill>
                <a:latin typeface="Arial Black"/>
                <a:cs typeface="Arial Black" panose="020B0604020202020204" pitchFamily="34" charset="0"/>
              </a:rPr>
              <a:t>RELATIONSHIPS</a:t>
            </a:r>
            <a:endParaRPr lang="en-US" sz="4800" b="1" dirty="0">
              <a:solidFill>
                <a:srgbClr val="37C1C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BCFAA8-39EE-4559-2565-BB8D66063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848" y="3067050"/>
            <a:ext cx="6208328" cy="163829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</a:rPr>
              <a:t>How can we build truly cohesive partnerships?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D2C3053-2427-8AE8-B04D-514732A8A5FE}"/>
              </a:ext>
            </a:extLst>
          </p:cNvPr>
          <p:cNvSpPr/>
          <p:nvPr/>
        </p:nvSpPr>
        <p:spPr>
          <a:xfrm rot="16200000">
            <a:off x="1333666" y="2361138"/>
            <a:ext cx="2483348" cy="2483675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37C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Yellow text on a black background&#10;&#10;AI-generated content may be incorrect.">
            <a:extLst>
              <a:ext uri="{FF2B5EF4-FFF2-40B4-BE49-F238E27FC236}">
                <a16:creationId xmlns:a16="http://schemas.microsoft.com/office/drawing/2014/main" id="{CAF98661-8C70-69B4-7D88-9E97FDF8C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" r="32415" b="370"/>
          <a:stretch/>
        </p:blipFill>
        <p:spPr>
          <a:xfrm>
            <a:off x="1817062" y="614"/>
            <a:ext cx="1610561" cy="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756C669-1E2B-CFA4-A001-1D9A6A0B6322}"/>
              </a:ext>
            </a:extLst>
          </p:cNvPr>
          <p:cNvSpPr/>
          <p:nvPr/>
        </p:nvSpPr>
        <p:spPr>
          <a:xfrm rot="16200000">
            <a:off x="451927" y="2096535"/>
            <a:ext cx="692978" cy="693069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792481"/>
          </a:solidFill>
          <a:ln>
            <a:solidFill>
              <a:srgbClr val="7924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11847D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7EC95-C5E2-06AF-D278-73A8B26F29E8}"/>
              </a:ext>
            </a:extLst>
          </p:cNvPr>
          <p:cNvSpPr txBox="1"/>
          <p:nvPr/>
        </p:nvSpPr>
        <p:spPr>
          <a:xfrm>
            <a:off x="1302749" y="2076148"/>
            <a:ext cx="989811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348">
              <a:defRPr/>
            </a:pPr>
            <a:r>
              <a:rPr lang="en-US" dirty="0">
                <a:solidFill>
                  <a:srgbClr val="0A1D5F"/>
                </a:solidFill>
                <a:latin typeface="Arial"/>
                <a:ea typeface="Arial" charset="0"/>
                <a:cs typeface="Arial"/>
              </a:rPr>
              <a:t>Both parties have to start the conversation and set clear expectations of how they work best.</a:t>
            </a:r>
          </a:p>
          <a:p>
            <a:pPr marL="285750" indent="-285750" defTabSz="914348">
              <a:buFont typeface="Arial"/>
              <a:buChar char="•"/>
              <a:defRPr/>
            </a:pPr>
            <a:r>
              <a:rPr lang="en-US" dirty="0">
                <a:solidFill>
                  <a:srgbClr val="0A1D5F"/>
                </a:solidFill>
                <a:latin typeface="Arial"/>
                <a:cs typeface="Arial"/>
              </a:rPr>
              <a:t>Where do the responsibilities of each party start and end?</a:t>
            </a:r>
            <a:endParaRPr lang="en-US">
              <a:solidFill>
                <a:srgbClr val="0A1D5F"/>
              </a:solidFill>
              <a:latin typeface="Arial"/>
              <a:cs typeface="Arial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830480B-7B6E-B9E0-8B1B-32A773DDA24D}"/>
              </a:ext>
            </a:extLst>
          </p:cNvPr>
          <p:cNvSpPr/>
          <p:nvPr/>
        </p:nvSpPr>
        <p:spPr>
          <a:xfrm rot="16200000">
            <a:off x="451927" y="3403466"/>
            <a:ext cx="692978" cy="693069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F89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37C1C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02E3B-FF6A-080D-C0B9-AD30D28850C9}"/>
              </a:ext>
            </a:extLst>
          </p:cNvPr>
          <p:cNvSpPr txBox="1"/>
          <p:nvPr/>
        </p:nvSpPr>
        <p:spPr>
          <a:xfrm>
            <a:off x="1302748" y="3327050"/>
            <a:ext cx="9898651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rgbClr val="0A1D5F"/>
                </a:solidFill>
                <a:latin typeface="Arial"/>
                <a:cs typeface="Arial"/>
              </a:rPr>
              <a:t>A bid was won. Now what?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A1D5F"/>
                </a:solidFill>
                <a:latin typeface="Arial"/>
                <a:cs typeface="Arial"/>
              </a:rPr>
              <a:t>Who was involved in the bid upfront? Can you get involved now leveraging the relationship you have?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54E2607-406B-0CA2-9091-9306C4972013}"/>
              </a:ext>
            </a:extLst>
          </p:cNvPr>
          <p:cNvSpPr/>
          <p:nvPr/>
        </p:nvSpPr>
        <p:spPr>
          <a:xfrm rot="16200000">
            <a:off x="451927" y="4643792"/>
            <a:ext cx="692978" cy="693069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09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ACE2E2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499CD-B23C-4402-5170-4D1D27636215}"/>
              </a:ext>
            </a:extLst>
          </p:cNvPr>
          <p:cNvSpPr txBox="1"/>
          <p:nvPr/>
        </p:nvSpPr>
        <p:spPr>
          <a:xfrm>
            <a:off x="1302748" y="4567376"/>
            <a:ext cx="966232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348">
              <a:defRPr/>
            </a:pPr>
            <a:r>
              <a:rPr lang="en-US" dirty="0">
                <a:solidFill>
                  <a:srgbClr val="0A1D5F"/>
                </a:solidFill>
                <a:latin typeface="Arial"/>
                <a:ea typeface="Arial" charset="0"/>
                <a:cs typeface="Arial"/>
              </a:rPr>
              <a:t>Great experiences lead to more projects and stronger relationships</a:t>
            </a:r>
          </a:p>
          <a:p>
            <a:pPr marL="285750" indent="-285750" defTabSz="914348">
              <a:buFont typeface="Arial"/>
              <a:buChar char="•"/>
              <a:defRPr/>
            </a:pPr>
            <a:r>
              <a:rPr lang="en-US" dirty="0">
                <a:solidFill>
                  <a:srgbClr val="0A1D5F"/>
                </a:solidFill>
                <a:latin typeface="Arial"/>
                <a:ea typeface="Arial" charset="0"/>
                <a:cs typeface="Arial"/>
              </a:rPr>
              <a:t>Both parties want growth. People like working with people they like.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841298-595F-154F-39AF-18E7761DA5E0}"/>
              </a:ext>
            </a:extLst>
          </p:cNvPr>
          <p:cNvSpPr txBox="1">
            <a:spLocks/>
          </p:cNvSpPr>
          <p:nvPr/>
        </p:nvSpPr>
        <p:spPr>
          <a:xfrm>
            <a:off x="387511" y="821632"/>
            <a:ext cx="9375260" cy="636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0A1D5F"/>
                </a:solidFill>
                <a:latin typeface="Arial Black"/>
              </a:rPr>
              <a:t>RELATIONSHIPS</a:t>
            </a:r>
            <a:endParaRPr lang="en-US" dirty="0"/>
          </a:p>
        </p:txBody>
      </p:sp>
      <p:pic>
        <p:nvPicPr>
          <p:cNvPr id="3" name="Picture 2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FDAE7A9E-50B9-604E-1FBD-863E7D62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404" y="168471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27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46326F-D562-A97A-B19A-98E6084F1E46}"/>
              </a:ext>
            </a:extLst>
          </p:cNvPr>
          <p:cNvSpPr txBox="1">
            <a:spLocks/>
          </p:cNvSpPr>
          <p:nvPr/>
        </p:nvSpPr>
        <p:spPr>
          <a:xfrm>
            <a:off x="4533848" y="2356324"/>
            <a:ext cx="4495852" cy="665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F89021"/>
                </a:solidFill>
                <a:latin typeface="Arial Black"/>
              </a:rPr>
              <a:t>PROCESS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7FC50B-F147-12BE-4527-17C8885EC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848" y="3033434"/>
            <a:ext cx="6522092" cy="167191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</a:rPr>
              <a:t>How do institutions and integrators work with each other to ensure shared success?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A4CDCC5-18B4-ED2A-3930-A644E7236E3A}"/>
              </a:ext>
            </a:extLst>
          </p:cNvPr>
          <p:cNvSpPr/>
          <p:nvPr/>
        </p:nvSpPr>
        <p:spPr>
          <a:xfrm rot="16200000">
            <a:off x="1333666" y="2361138"/>
            <a:ext cx="2483348" cy="2483675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F89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Yellow text on a black background&#10;&#10;AI-generated content may be incorrect.">
            <a:extLst>
              <a:ext uri="{FF2B5EF4-FFF2-40B4-BE49-F238E27FC236}">
                <a16:creationId xmlns:a16="http://schemas.microsoft.com/office/drawing/2014/main" id="{B9D4F04B-BBEE-2D49-09F5-5C3D7FD676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" r="32415" b="370"/>
          <a:stretch/>
        </p:blipFill>
        <p:spPr>
          <a:xfrm>
            <a:off x="1817062" y="614"/>
            <a:ext cx="1610561" cy="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6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25A23C-07FE-FEC6-D7AD-AFDF0FAAAD86}"/>
              </a:ext>
            </a:extLst>
          </p:cNvPr>
          <p:cNvSpPr txBox="1">
            <a:spLocks/>
          </p:cNvSpPr>
          <p:nvPr/>
        </p:nvSpPr>
        <p:spPr>
          <a:xfrm>
            <a:off x="332431" y="1860087"/>
            <a:ext cx="6310649" cy="4552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rgbClr val="0A1D5F"/>
                </a:solidFill>
                <a:latin typeface="Arial"/>
                <a:ea typeface="Calibri"/>
                <a:cs typeface="Arial"/>
              </a:rPr>
              <a:t>Both parties know exactly where their responsibilities start and stop.</a:t>
            </a:r>
          </a:p>
          <a:p>
            <a:pPr marL="285750" indent="-2857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A1D5F"/>
                </a:solidFill>
                <a:latin typeface="Arial"/>
                <a:ea typeface="Calibri"/>
                <a:cs typeface="Arial"/>
              </a:rPr>
              <a:t>Full design handoff from in-house team </a:t>
            </a:r>
          </a:p>
          <a:p>
            <a:pPr marL="742950" lvl="1" indent="-2857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  <a:buFont typeface="Courier New" panose="020B0604020202020204" pitchFamily="34" charset="0"/>
              <a:buChar char="o"/>
            </a:pPr>
            <a:r>
              <a:rPr lang="en-US" sz="1800" kern="100" dirty="0">
                <a:solidFill>
                  <a:srgbClr val="0A1D5F"/>
                </a:solidFill>
                <a:latin typeface="Arial"/>
                <a:ea typeface="Calibri"/>
                <a:cs typeface="Arial"/>
              </a:rPr>
              <a:t>Integrator handles all labor, but in-house team comes through for commissioning.</a:t>
            </a:r>
          </a:p>
          <a:p>
            <a:pPr marL="285750" indent="-2857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A1D5F"/>
                </a:solidFill>
                <a:latin typeface="Arial"/>
                <a:ea typeface="Calibri"/>
                <a:cs typeface="Arial"/>
              </a:rPr>
              <a:t>Shared design workload </a:t>
            </a:r>
          </a:p>
          <a:p>
            <a:pPr marL="742950" lvl="1" indent="-2857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  <a:buFont typeface="Courier New" panose="020B0604020202020204" pitchFamily="34" charset="0"/>
              <a:buChar char="o"/>
            </a:pPr>
            <a:r>
              <a:rPr lang="en-US" sz="1800" kern="100" dirty="0">
                <a:solidFill>
                  <a:srgbClr val="0A1D5F"/>
                </a:solidFill>
                <a:latin typeface="Arial"/>
                <a:ea typeface="Calibri"/>
                <a:cs typeface="Arial"/>
              </a:rPr>
              <a:t>More expert eyes on a project only helps but be sure you are getting what you are paying for.</a:t>
            </a:r>
          </a:p>
          <a:p>
            <a:pPr marL="742950" lvl="1" indent="-2857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  <a:buFont typeface="Courier New" panose="020B0604020202020204" pitchFamily="34" charset="0"/>
              <a:buChar char="o"/>
            </a:pPr>
            <a:r>
              <a:rPr lang="en-US" sz="1800" kern="100" dirty="0">
                <a:solidFill>
                  <a:srgbClr val="0A1D5F"/>
                </a:solidFill>
                <a:latin typeface="Arial"/>
                <a:ea typeface="Calibri"/>
                <a:cs typeface="Arial"/>
              </a:rPr>
              <a:t>Open feedback loop between both parties.</a:t>
            </a:r>
          </a:p>
          <a:p>
            <a:pPr marL="285750" indent="-2857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A1D5F"/>
                </a:solidFill>
                <a:latin typeface="Arial"/>
                <a:ea typeface="Calibri"/>
                <a:cs typeface="Arial"/>
              </a:rPr>
              <a:t>Consistent communication</a:t>
            </a:r>
          </a:p>
          <a:p>
            <a:pPr marL="742950" lvl="1" indent="-2857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  <a:buFont typeface="Courier New" panose="020B0604020202020204" pitchFamily="34" charset="0"/>
              <a:buChar char="o"/>
            </a:pPr>
            <a:r>
              <a:rPr lang="en-US" sz="1800" kern="100" dirty="0">
                <a:solidFill>
                  <a:srgbClr val="0A1D5F"/>
                </a:solidFill>
                <a:latin typeface="Arial"/>
                <a:ea typeface="Calibri"/>
                <a:cs typeface="Arial"/>
              </a:rPr>
              <a:t>Integrator and in-house team to walk the site and check in regularly during the project.</a:t>
            </a:r>
            <a:endParaRPr lang="en-US" sz="1800" kern="100" dirty="0">
              <a:solidFill>
                <a:srgbClr val="0A1D5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  <a:buChar char="•"/>
            </a:pPr>
            <a:endParaRPr lang="en-US" sz="1800" kern="100" dirty="0">
              <a:solidFill>
                <a:srgbClr val="0A1D5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37C1CE"/>
              </a:buClr>
            </a:pPr>
            <a:endParaRPr lang="en-US" sz="1800" kern="100" dirty="0">
              <a:solidFill>
                <a:srgbClr val="0A1D5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wearing headphones an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26FD573B-9C1D-E3D5-EA35-525EEA538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28069"/>
          <a:stretch/>
        </p:blipFill>
        <p:spPr>
          <a:xfrm>
            <a:off x="6858002" y="-19505"/>
            <a:ext cx="5333998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14A48E-CE7A-B964-0F5A-D6463C6D9976}"/>
              </a:ext>
            </a:extLst>
          </p:cNvPr>
          <p:cNvSpPr txBox="1"/>
          <p:nvPr/>
        </p:nvSpPr>
        <p:spPr>
          <a:xfrm>
            <a:off x="325995" y="1372611"/>
            <a:ext cx="6327337" cy="4075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972CE"/>
                </a:solidFill>
                <a:latin typeface="Arial"/>
                <a:ea typeface="Calibri"/>
                <a:cs typeface="Arial"/>
              </a:rPr>
              <a:t>Setting Clear Expectations</a:t>
            </a:r>
            <a:endParaRPr lang="en-US" sz="2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43E1A-58D2-58D9-A64A-E4E37206FC19}"/>
              </a:ext>
            </a:extLst>
          </p:cNvPr>
          <p:cNvSpPr txBox="1">
            <a:spLocks/>
          </p:cNvSpPr>
          <p:nvPr/>
        </p:nvSpPr>
        <p:spPr>
          <a:xfrm>
            <a:off x="285497" y="852459"/>
            <a:ext cx="6327338" cy="10142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0A1D5F"/>
                </a:solidFill>
                <a:latin typeface="Arial Black"/>
              </a:rPr>
              <a:t>PROCESS</a:t>
            </a:r>
            <a:endParaRPr lang="en-US" dirty="0"/>
          </a:p>
        </p:txBody>
      </p:sp>
      <p:pic>
        <p:nvPicPr>
          <p:cNvPr id="3" name="Picture 2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6CA426E7-2A87-577B-0BA2-68FE7462F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1" y="134853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616A0-BA5A-122B-5F9F-BAABC8409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A063-6838-58E8-2ECB-0730B13A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464" y="1789334"/>
            <a:ext cx="5289961" cy="64689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rgbClr val="0070C0"/>
                </a:solidFill>
                <a:latin typeface="Arial"/>
              </a:rPr>
              <a:t>Dealing with problems as they arise and being confident in your sign off.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09757D-CD4F-D32C-2F22-82E3CA1B53DF}"/>
              </a:ext>
            </a:extLst>
          </p:cNvPr>
          <p:cNvSpPr txBox="1">
            <a:spLocks/>
          </p:cNvSpPr>
          <p:nvPr/>
        </p:nvSpPr>
        <p:spPr>
          <a:xfrm>
            <a:off x="5742084" y="1053869"/>
            <a:ext cx="6900491" cy="635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0A1D5F"/>
                </a:solidFill>
                <a:latin typeface="Arial Black"/>
                <a:cs typeface="Arial Black" panose="020B0604020202020204" pitchFamily="34" charset="0"/>
              </a:rPr>
              <a:t>PROJECT SIGN OFF</a:t>
            </a:r>
            <a:endParaRPr lang="en-US" sz="3200" b="1" dirty="0">
              <a:solidFill>
                <a:srgbClr val="0A1D5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F9E9F0-2FAA-68F1-1A5B-7BFA6F0F6184}"/>
              </a:ext>
            </a:extLst>
          </p:cNvPr>
          <p:cNvSpPr txBox="1">
            <a:spLocks/>
          </p:cNvSpPr>
          <p:nvPr/>
        </p:nvSpPr>
        <p:spPr>
          <a:xfrm>
            <a:off x="5783493" y="2537537"/>
            <a:ext cx="5747656" cy="2563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A1D5F"/>
                </a:solidFill>
                <a:latin typeface="Arial"/>
                <a:cs typeface="Arial"/>
              </a:rPr>
              <a:t>Address problems immediately.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lnSpc>
                <a:spcPct val="150000"/>
              </a:lnSpc>
              <a:buClr>
                <a:srgbClr val="37C1CE"/>
              </a:buClr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0A1D5F"/>
                </a:solidFill>
                <a:latin typeface="Arial"/>
                <a:cs typeface="Arial"/>
              </a:rPr>
              <a:t>Both parties can have problems.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A1D5F"/>
                </a:solidFill>
                <a:latin typeface="Arial"/>
                <a:cs typeface="Arial"/>
              </a:rPr>
              <a:t>What if something isn't technically wrong but could be better?</a:t>
            </a:r>
          </a:p>
          <a:p>
            <a:pPr marL="285750" indent="-285750" algn="l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A1D5F"/>
                </a:solidFill>
                <a:latin typeface="Arial"/>
                <a:cs typeface="Arial"/>
              </a:rPr>
              <a:t>When is an issue small enough for the in-house team or big enough for the integrator?</a:t>
            </a:r>
          </a:p>
          <a:p>
            <a:pPr marL="285750" indent="-285750" algn="l">
              <a:lnSpc>
                <a:spcPct val="150000"/>
              </a:lnSpc>
              <a:buClr>
                <a:srgbClr val="37C1CE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A1D5F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07396CDA-5347-5A29-5246-CE0952201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91" t="2671" r="34673" b="3893"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pic>
        <p:nvPicPr>
          <p:cNvPr id="7" name="Picture 6" descr="Brown letters on a black background&#10;&#10;AI-generated content may be incorrect.">
            <a:extLst>
              <a:ext uri="{FF2B5EF4-FFF2-40B4-BE49-F238E27FC236}">
                <a16:creationId xmlns:a16="http://schemas.microsoft.com/office/drawing/2014/main" id="{A9064280-22C4-8CA7-B8C4-19A2803DE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404" y="168471"/>
            <a:ext cx="1671054" cy="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26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01547B-6214-2D6C-7956-CACB414244EF}"/>
              </a:ext>
            </a:extLst>
          </p:cNvPr>
          <p:cNvSpPr txBox="1">
            <a:spLocks/>
          </p:cNvSpPr>
          <p:nvPr/>
        </p:nvSpPr>
        <p:spPr>
          <a:xfrm>
            <a:off x="4533848" y="2356324"/>
            <a:ext cx="7196273" cy="705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0A1D5F"/>
                </a:solidFill>
                <a:latin typeface="Arial Black"/>
              </a:rPr>
              <a:t>CAPITAL PROJECTS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CD9D7-CD7F-A5E9-400B-9C9C715FB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848" y="3067050"/>
            <a:ext cx="6208328" cy="16382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A1D5F"/>
                </a:solidFill>
                <a:latin typeface="Arial"/>
              </a:rPr>
              <a:t>How can institutions stay involved and make sure their voice is heard?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D22F72F-66AC-422A-2129-83E88D913035}"/>
              </a:ext>
            </a:extLst>
          </p:cNvPr>
          <p:cNvSpPr/>
          <p:nvPr/>
        </p:nvSpPr>
        <p:spPr>
          <a:xfrm rot="16200000">
            <a:off x="1333666" y="2361138"/>
            <a:ext cx="2483348" cy="2483675"/>
          </a:xfrm>
          <a:custGeom>
            <a:avLst/>
            <a:gdLst>
              <a:gd name="connsiteX0" fmla="*/ 1796455 w 1796455"/>
              <a:gd name="connsiteY0" fmla="*/ 140695 h 1796692"/>
              <a:gd name="connsiteX1" fmla="*/ 1796455 w 1796455"/>
              <a:gd name="connsiteY1" fmla="*/ 1234299 h 1796692"/>
              <a:gd name="connsiteX2" fmla="*/ 1796455 w 1796455"/>
              <a:gd name="connsiteY2" fmla="*/ 1796692 h 1796692"/>
              <a:gd name="connsiteX3" fmla="*/ 1234062 w 1796455"/>
              <a:gd name="connsiteY3" fmla="*/ 1796692 h 1796692"/>
              <a:gd name="connsiteX4" fmla="*/ 140458 w 1796455"/>
              <a:gd name="connsiteY4" fmla="*/ 1796692 h 1796692"/>
              <a:gd name="connsiteX5" fmla="*/ 140458 w 1796455"/>
              <a:gd name="connsiteY5" fmla="*/ 1234299 h 1796692"/>
              <a:gd name="connsiteX6" fmla="*/ 836627 w 1796455"/>
              <a:gd name="connsiteY6" fmla="*/ 1234299 h 1796692"/>
              <a:gd name="connsiteX7" fmla="*/ 0 w 1796455"/>
              <a:gd name="connsiteY7" fmla="*/ 397672 h 1796692"/>
              <a:gd name="connsiteX8" fmla="*/ 397672 w 1796455"/>
              <a:gd name="connsiteY8" fmla="*/ 0 h 1796692"/>
              <a:gd name="connsiteX9" fmla="*/ 1234062 w 1796455"/>
              <a:gd name="connsiteY9" fmla="*/ 836390 h 1796692"/>
              <a:gd name="connsiteX10" fmla="*/ 1234062 w 1796455"/>
              <a:gd name="connsiteY10" fmla="*/ 140695 h 17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6455" h="1796692">
                <a:moveTo>
                  <a:pt x="1796455" y="140695"/>
                </a:moveTo>
                <a:lnTo>
                  <a:pt x="1796455" y="1234299"/>
                </a:lnTo>
                <a:lnTo>
                  <a:pt x="1796455" y="1796692"/>
                </a:lnTo>
                <a:lnTo>
                  <a:pt x="1234062" y="1796692"/>
                </a:lnTo>
                <a:lnTo>
                  <a:pt x="140458" y="1796692"/>
                </a:lnTo>
                <a:lnTo>
                  <a:pt x="140458" y="1234299"/>
                </a:lnTo>
                <a:lnTo>
                  <a:pt x="836627" y="1234299"/>
                </a:lnTo>
                <a:lnTo>
                  <a:pt x="0" y="397672"/>
                </a:lnTo>
                <a:lnTo>
                  <a:pt x="397672" y="0"/>
                </a:lnTo>
                <a:lnTo>
                  <a:pt x="1234062" y="836390"/>
                </a:lnTo>
                <a:lnTo>
                  <a:pt x="1234062" y="140695"/>
                </a:lnTo>
                <a:close/>
              </a:path>
            </a:pathLst>
          </a:custGeom>
          <a:solidFill>
            <a:srgbClr val="0A1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rgbClr val="0972C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Yellow text on a black background&#10;&#10;AI-generated content may be incorrect.">
            <a:extLst>
              <a:ext uri="{FF2B5EF4-FFF2-40B4-BE49-F238E27FC236}">
                <a16:creationId xmlns:a16="http://schemas.microsoft.com/office/drawing/2014/main" id="{B0662235-3A1F-255A-085C-85B96DB0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" r="32415" b="370"/>
          <a:stretch/>
        </p:blipFill>
        <p:spPr>
          <a:xfrm>
            <a:off x="1817062" y="614"/>
            <a:ext cx="1610561" cy="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9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VI_SPL">
  <a:themeElements>
    <a:clrScheme name="AVI-SPL">
      <a:dk1>
        <a:srgbClr val="000000"/>
      </a:dk1>
      <a:lt1>
        <a:srgbClr val="FFFFFF"/>
      </a:lt1>
      <a:dk2>
        <a:srgbClr val="091C5E"/>
      </a:dk2>
      <a:lt2>
        <a:srgbClr val="E8E8E8"/>
      </a:lt2>
      <a:accent1>
        <a:srgbClr val="0971CE"/>
      </a:accent1>
      <a:accent2>
        <a:srgbClr val="36C1CE"/>
      </a:accent2>
      <a:accent3>
        <a:srgbClr val="782480"/>
      </a:accent3>
      <a:accent4>
        <a:srgbClr val="0F9ED5"/>
      </a:accent4>
      <a:accent5>
        <a:srgbClr val="F79020"/>
      </a:accent5>
      <a:accent6>
        <a:srgbClr val="11837C"/>
      </a:accent6>
      <a:hlink>
        <a:srgbClr val="0971CE"/>
      </a:hlink>
      <a:folHlink>
        <a:srgbClr val="93209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VI_SPL" id="{4BF23439-4542-9645-9A72-894E015BD1CE}" vid="{15AE81E3-A35E-1241-9464-9D51B2930C16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8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AVI_SPL</vt:lpstr>
      <vt:lpstr>4_Office Theme</vt:lpstr>
      <vt:lpstr>SETTING EXPECTATIONS WITH YOUR INTEGRATION PARTNER AS AN IN-HOUSE INTEGRATOR IN HIGHER EDUCATION</vt:lpstr>
      <vt:lpstr>PowerPoint Presentation</vt:lpstr>
      <vt:lpstr>DISCUSSION </vt:lpstr>
      <vt:lpstr>How can we build truly cohesive partnerships?</vt:lpstr>
      <vt:lpstr>PowerPoint Presentation</vt:lpstr>
      <vt:lpstr>How do institutions and integrators work with each other to ensure shared success?</vt:lpstr>
      <vt:lpstr>PowerPoint Presentation</vt:lpstr>
      <vt:lpstr>Dealing with problems as they arise and being confident in your sign off. </vt:lpstr>
      <vt:lpstr>How can institutions stay involved and make sure their voice is heard?</vt:lpstr>
      <vt:lpstr>PowerPoint Presentation</vt:lpstr>
      <vt:lpstr>PowerPoint Presentation</vt:lpstr>
      <vt:lpstr>It's not a capital project but it is big enough that outside help is needed.</vt:lpstr>
      <vt:lpstr>PowerPoint Presentation</vt:lpstr>
      <vt:lpstr>The in-house team is taking on most of the work but may need some help in other ways.</vt:lpstr>
      <vt:lpstr>PowerPoint Presentation</vt:lpstr>
      <vt:lpstr>How many should you have and how should you work with multiple vendors?</vt:lpstr>
      <vt:lpstr>SHOULD YOU HAVE MORE THAN 1 INTEGRATOR?</vt:lpstr>
      <vt:lpstr>Some guidance from the in-house professionals and integrators to ensure success.</vt:lpstr>
      <vt:lpstr>TIPS FROM THE IN-HOUSE TEAM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728</cp:revision>
  <dcterms:created xsi:type="dcterms:W3CDTF">2025-02-13T18:27:33Z</dcterms:created>
  <dcterms:modified xsi:type="dcterms:W3CDTF">2025-04-30T03:48:46Z</dcterms:modified>
</cp:coreProperties>
</file>